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a6339775bd8417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f8ba31428f74c60"/>
  </p:sldMasterIdLst>
  <p:sldIdLst>
    <p:sldId xmlns:r="http://schemas.openxmlformats.org/officeDocument/2006/relationships" id="256" r:id="R9c80f8fe7a9b4da2"/>
    <p:sldId xmlns:r="http://schemas.openxmlformats.org/officeDocument/2006/relationships" id="257" r:id="R6564946036ab40c0"/>
    <p:sldId xmlns:r="http://schemas.openxmlformats.org/officeDocument/2006/relationships" id="258" r:id="Rca5d0399ae754bd6"/>
    <p:sldId xmlns:r="http://schemas.openxmlformats.org/officeDocument/2006/relationships" id="259" r:id="R81e379db39fd4bb0"/>
    <p:sldId xmlns:r="http://schemas.openxmlformats.org/officeDocument/2006/relationships" id="260" r:id="R16549a92273f4ddb"/>
    <p:sldId xmlns:r="http://schemas.openxmlformats.org/officeDocument/2006/relationships" id="261" r:id="R5cc85d5b72234856"/>
    <p:sldId xmlns:r="http://schemas.openxmlformats.org/officeDocument/2006/relationships" id="262" r:id="R136e4e53c7ec47f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f8ba31428f74c60" /><Relationship Type="http://schemas.openxmlformats.org/officeDocument/2006/relationships/slide" Target="/ppt/slides/slide1.xml" Id="R9c80f8fe7a9b4da2" /><Relationship Type="http://schemas.openxmlformats.org/officeDocument/2006/relationships/slide" Target="/ppt/slides/slide2.xml" Id="R6564946036ab40c0" /><Relationship Type="http://schemas.openxmlformats.org/officeDocument/2006/relationships/slide" Target="/ppt/slides/slide3.xml" Id="Rca5d0399ae754bd6" /><Relationship Type="http://schemas.openxmlformats.org/officeDocument/2006/relationships/slide" Target="/ppt/slides/slide4.xml" Id="R81e379db39fd4bb0" /><Relationship Type="http://schemas.openxmlformats.org/officeDocument/2006/relationships/slide" Target="/ppt/slides/slide5.xml" Id="R16549a92273f4ddb" /><Relationship Type="http://schemas.openxmlformats.org/officeDocument/2006/relationships/slide" Target="/ppt/slides/slide6.xml" Id="R5cc85d5b72234856" /><Relationship Type="http://schemas.openxmlformats.org/officeDocument/2006/relationships/slide" Target="/ppt/slides/slide7.xml" Id="R136e4e53c7ec47f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6a948cf4cb54ba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e295a158cd4c28" /><Relationship Type="http://schemas.openxmlformats.org/officeDocument/2006/relationships/theme" Target="/ppt/slideMasters/theme/theme1.xml" Id="R7c1bc55c7f344c1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1e295a158cd4c2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124092d6304cb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14f971a29f426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15f96c961c4d3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eafcfac33d4ca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ae81631f8a470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e2270036264f1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6274d9511644b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VENABU FJELLHOTELL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VENABU FJELLHOTELL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VENABU FJELLHOTELL AS ble etablert [år] og holder til i Venabygd.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VENABU FJELLHOTELL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VENABU FJELLHOTELL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VENABU FJELLHOTELL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39 188 614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967 828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276 485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498 024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16 489 089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VENABU FJELLHOTELL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TVETE LARS VENDELBOE  –  42,3 %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EINAR TVETE AS  –  32,5 %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TVETE LINE BIRGITTE  –  14,3 %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TVETE EINAR  –  7,7 %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TVETE HANNE NORMANN  –  3,2 %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VENABU FJELLHOTELL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Venabu Fjellhotell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2632 Venabygd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61 29 32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venabu@venabu.no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www.venabu.no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932 096 781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VENABU FJELLHOTELL AS</a:t>
            </a:r>
          </a:p>
        </p:txBody>
      </p:sp>
    </p:spTree>
  </p:cSld>
  <p:clrMapOvr>
    <a:masterClrMapping xmlns:a="http://schemas.openxmlformats.org/drawingml/2006/main"/>
  </p:clrMapOvr>
</p:sld>
</file>