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0338d222f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323dc81744170"/>
  </p:sldMasterIdLst>
  <p:sldIdLst>
    <p:sldId xmlns:r="http://schemas.openxmlformats.org/officeDocument/2006/relationships" id="256" r:id="R85f76e8d90c948d2"/>
    <p:sldId xmlns:r="http://schemas.openxmlformats.org/officeDocument/2006/relationships" id="257" r:id="Ra104fa16b83e4353"/>
    <p:sldId xmlns:r="http://schemas.openxmlformats.org/officeDocument/2006/relationships" id="258" r:id="Ra643ecf323344e20"/>
    <p:sldId xmlns:r="http://schemas.openxmlformats.org/officeDocument/2006/relationships" id="259" r:id="Re2775c0b9b014d1e"/>
    <p:sldId xmlns:r="http://schemas.openxmlformats.org/officeDocument/2006/relationships" id="260" r:id="R7f4ad66f6b9a45ff"/>
    <p:sldId xmlns:r="http://schemas.openxmlformats.org/officeDocument/2006/relationships" id="261" r:id="R1fd6e8bf81054acb"/>
    <p:sldId xmlns:r="http://schemas.openxmlformats.org/officeDocument/2006/relationships" id="262" r:id="R858c5c00c2ea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323dc81744170" /><Relationship Type="http://schemas.openxmlformats.org/officeDocument/2006/relationships/slide" Target="/ppt/slides/slide1.xml" Id="R85f76e8d90c948d2" /><Relationship Type="http://schemas.openxmlformats.org/officeDocument/2006/relationships/slide" Target="/ppt/slides/slide2.xml" Id="Ra104fa16b83e4353" /><Relationship Type="http://schemas.openxmlformats.org/officeDocument/2006/relationships/slide" Target="/ppt/slides/slide3.xml" Id="Ra643ecf323344e20" /><Relationship Type="http://schemas.openxmlformats.org/officeDocument/2006/relationships/slide" Target="/ppt/slides/slide4.xml" Id="Re2775c0b9b014d1e" /><Relationship Type="http://schemas.openxmlformats.org/officeDocument/2006/relationships/slide" Target="/ppt/slides/slide5.xml" Id="R7f4ad66f6b9a45ff" /><Relationship Type="http://schemas.openxmlformats.org/officeDocument/2006/relationships/slide" Target="/ppt/slides/slide6.xml" Id="R1fd6e8bf81054acb" /><Relationship Type="http://schemas.openxmlformats.org/officeDocument/2006/relationships/slide" Target="/ppt/slides/slide7.xml" Id="R858c5c00c2ea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83f55723b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b2b54ed14841" /><Relationship Type="http://schemas.openxmlformats.org/officeDocument/2006/relationships/theme" Target="/ppt/slideMasters/theme/theme1.xml" Id="Rf1f2611aa038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bb2b54ed1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70c6c965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34fc8e67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f9a7282dc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7945f9215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b29ce768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88c8272c5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6505f0ca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 HALDORSEN HANDEL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 HALDORSEN HANDEL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478 601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 VIKSE AS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HALDORSEN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SKIBS AS ANOD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