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1c7999e8e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aea84d3f54572"/>
  </p:sldMasterIdLst>
  <p:sldIdLst>
    <p:sldId xmlns:r="http://schemas.openxmlformats.org/officeDocument/2006/relationships" id="256" r:id="R679e4f2849ba4619"/>
    <p:sldId xmlns:r="http://schemas.openxmlformats.org/officeDocument/2006/relationships" id="257" r:id="R60c312b088cb4381"/>
    <p:sldId xmlns:r="http://schemas.openxmlformats.org/officeDocument/2006/relationships" id="258" r:id="R52ade0ed1f3c47de"/>
    <p:sldId xmlns:r="http://schemas.openxmlformats.org/officeDocument/2006/relationships" id="259" r:id="Rbf40141dc5324736"/>
    <p:sldId xmlns:r="http://schemas.openxmlformats.org/officeDocument/2006/relationships" id="260" r:id="R9fda1f1061f54445"/>
    <p:sldId xmlns:r="http://schemas.openxmlformats.org/officeDocument/2006/relationships" id="261" r:id="R341169a3aad84867"/>
    <p:sldId xmlns:r="http://schemas.openxmlformats.org/officeDocument/2006/relationships" id="262" r:id="R628944adf728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aea84d3f54572" /><Relationship Type="http://schemas.openxmlformats.org/officeDocument/2006/relationships/slide" Target="/ppt/slides/slide1.xml" Id="R679e4f2849ba4619" /><Relationship Type="http://schemas.openxmlformats.org/officeDocument/2006/relationships/slide" Target="/ppt/slides/slide2.xml" Id="R60c312b088cb4381" /><Relationship Type="http://schemas.openxmlformats.org/officeDocument/2006/relationships/slide" Target="/ppt/slides/slide3.xml" Id="R52ade0ed1f3c47de" /><Relationship Type="http://schemas.openxmlformats.org/officeDocument/2006/relationships/slide" Target="/ppt/slides/slide4.xml" Id="Rbf40141dc5324736" /><Relationship Type="http://schemas.openxmlformats.org/officeDocument/2006/relationships/slide" Target="/ppt/slides/slide5.xml" Id="R9fda1f1061f54445" /><Relationship Type="http://schemas.openxmlformats.org/officeDocument/2006/relationships/slide" Target="/ppt/slides/slide6.xml" Id="R341169a3aad84867" /><Relationship Type="http://schemas.openxmlformats.org/officeDocument/2006/relationships/slide" Target="/ppt/slides/slide7.xml" Id="R628944adf728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992595f84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f10b889404ba5" /><Relationship Type="http://schemas.openxmlformats.org/officeDocument/2006/relationships/theme" Target="/ppt/slideMasters/theme/theme1.xml" Id="R63d6f6252fe7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f10b88940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61c5e491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96b8bf35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f0ee99ca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5a17b7a3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a2db8d73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50e355b9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a39e1130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STORMYRA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VALSETH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KRISTINE ARNTZEN VALSETH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Toppseilveien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75523966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