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9be7c7a678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447223d7f44d3"/>
  </p:sldMasterIdLst>
  <p:sldIdLst>
    <p:sldId xmlns:r="http://schemas.openxmlformats.org/officeDocument/2006/relationships" id="256" r:id="R4cdf04769b2642e9"/>
    <p:sldId xmlns:r="http://schemas.openxmlformats.org/officeDocument/2006/relationships" id="257" r:id="R691f7d0395a146b4"/>
    <p:sldId xmlns:r="http://schemas.openxmlformats.org/officeDocument/2006/relationships" id="258" r:id="Ra2aa61d1c4a14042"/>
    <p:sldId xmlns:r="http://schemas.openxmlformats.org/officeDocument/2006/relationships" id="259" r:id="R9c09f5d0feec4160"/>
    <p:sldId xmlns:r="http://schemas.openxmlformats.org/officeDocument/2006/relationships" id="260" r:id="R258933abbe9e439c"/>
    <p:sldId xmlns:r="http://schemas.openxmlformats.org/officeDocument/2006/relationships" id="261" r:id="R42dbaa48fb65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447223d7f44d3" /><Relationship Type="http://schemas.openxmlformats.org/officeDocument/2006/relationships/slide" Target="/ppt/slides/slide1.xml" Id="R4cdf04769b2642e9" /><Relationship Type="http://schemas.openxmlformats.org/officeDocument/2006/relationships/slide" Target="/ppt/slides/slide2.xml" Id="R691f7d0395a146b4" /><Relationship Type="http://schemas.openxmlformats.org/officeDocument/2006/relationships/slide" Target="/ppt/slides/slide3.xml" Id="Ra2aa61d1c4a14042" /><Relationship Type="http://schemas.openxmlformats.org/officeDocument/2006/relationships/slide" Target="/ppt/slides/slide4.xml" Id="R9c09f5d0feec4160" /><Relationship Type="http://schemas.openxmlformats.org/officeDocument/2006/relationships/slide" Target="/ppt/slides/slide5.xml" Id="R258933abbe9e439c" /><Relationship Type="http://schemas.openxmlformats.org/officeDocument/2006/relationships/slide" Target="/ppt/slides/slide6.xml" Id="R42dbaa48fb65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99ae9ce9a4d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f4b0ec69844db" /><Relationship Type="http://schemas.openxmlformats.org/officeDocument/2006/relationships/theme" Target="/ppt/slideMasters/theme/theme1.xml" Id="R7aa12bc9ab6d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2f4b0ec69844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f89dd35b041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26516e55d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4b4925eba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0447dff5e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7b2f803443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9a5ba1e4f41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OSLO FLIS&amp;MALER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OSLO FLIS&amp;MALER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Enebakkvei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931 908 111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OSLO FLIS&amp;MALER AS</a:t>
            </a:r>
          </a:p>
        </p:txBody>
      </p:sp>
    </p:spTree>
  </p:cSld>
  <p:clrMapOvr>
    <a:masterClrMapping xmlns:a="http://schemas.openxmlformats.org/drawingml/2006/main"/>
  </p:clrMapOvr>
</p:sld>
</file>