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b2a4f2443b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1895a963464789"/>
  </p:sldMasterIdLst>
  <p:sldIdLst>
    <p:sldId xmlns:r="http://schemas.openxmlformats.org/officeDocument/2006/relationships" id="256" r:id="Rbcd0908fa93c4721"/>
    <p:sldId xmlns:r="http://schemas.openxmlformats.org/officeDocument/2006/relationships" id="257" r:id="Rdfee9f10a775439e"/>
    <p:sldId xmlns:r="http://schemas.openxmlformats.org/officeDocument/2006/relationships" id="258" r:id="R9152f627ac5f4cba"/>
    <p:sldId xmlns:r="http://schemas.openxmlformats.org/officeDocument/2006/relationships" id="259" r:id="R301decd9497145df"/>
    <p:sldId xmlns:r="http://schemas.openxmlformats.org/officeDocument/2006/relationships" id="260" r:id="Rebe0bc475ce94246"/>
    <p:sldId xmlns:r="http://schemas.openxmlformats.org/officeDocument/2006/relationships" id="261" r:id="R561843655b6a4b4f"/>
    <p:sldId xmlns:r="http://schemas.openxmlformats.org/officeDocument/2006/relationships" id="262" r:id="R4197560bf2cb41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1895a963464789" /><Relationship Type="http://schemas.openxmlformats.org/officeDocument/2006/relationships/slide" Target="/ppt/slides/slide1.xml" Id="Rbcd0908fa93c4721" /><Relationship Type="http://schemas.openxmlformats.org/officeDocument/2006/relationships/slide" Target="/ppt/slides/slide2.xml" Id="Rdfee9f10a775439e" /><Relationship Type="http://schemas.openxmlformats.org/officeDocument/2006/relationships/slide" Target="/ppt/slides/slide3.xml" Id="R9152f627ac5f4cba" /><Relationship Type="http://schemas.openxmlformats.org/officeDocument/2006/relationships/slide" Target="/ppt/slides/slide4.xml" Id="R301decd9497145df" /><Relationship Type="http://schemas.openxmlformats.org/officeDocument/2006/relationships/slide" Target="/ppt/slides/slide5.xml" Id="Rebe0bc475ce94246" /><Relationship Type="http://schemas.openxmlformats.org/officeDocument/2006/relationships/slide" Target="/ppt/slides/slide6.xml" Id="R561843655b6a4b4f" /><Relationship Type="http://schemas.openxmlformats.org/officeDocument/2006/relationships/slide" Target="/ppt/slides/slide7.xml" Id="R4197560bf2cb41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c7e3c1e34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f442b3c9d403e" /><Relationship Type="http://schemas.openxmlformats.org/officeDocument/2006/relationships/theme" Target="/ppt/slideMasters/theme/theme1.xml" Id="R1ec73da553f040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9f442b3c9d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af53470c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432657e6945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0ad4a1402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fe1cf85d6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d7dc8486b40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9f7000bba48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909bfb41149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LIIT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12 851 988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3 281 680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4 014 580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6 379 852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MARTELL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LIIT AS</a:t>
            </a:r>
          </a:p>
        </p:txBody>
      </p:sp>
    </p:spTree>
  </p:cSld>
  <p:clrMapOvr>
    <a:masterClrMapping xmlns:a="http://schemas.openxmlformats.org/drawingml/2006/main"/>
  </p:clrMapOvr>
</p:sld>
</file>