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c1fd93c67e43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9978cb51e74db0"/>
  </p:sldMasterIdLst>
  <p:sldIdLst>
    <p:sldId xmlns:r="http://schemas.openxmlformats.org/officeDocument/2006/relationships" id="256" r:id="Rd8571135773040cf"/>
    <p:sldId xmlns:r="http://schemas.openxmlformats.org/officeDocument/2006/relationships" id="257" r:id="R38f1a82b09264625"/>
    <p:sldId xmlns:r="http://schemas.openxmlformats.org/officeDocument/2006/relationships" id="258" r:id="Rba79a50538b7478d"/>
    <p:sldId xmlns:r="http://schemas.openxmlformats.org/officeDocument/2006/relationships" id="259" r:id="R5fc226775be94737"/>
    <p:sldId xmlns:r="http://schemas.openxmlformats.org/officeDocument/2006/relationships" id="260" r:id="Rc255984f72ee49a5"/>
    <p:sldId xmlns:r="http://schemas.openxmlformats.org/officeDocument/2006/relationships" id="261" r:id="Rd80136a13e3748a0"/>
    <p:sldId xmlns:r="http://schemas.openxmlformats.org/officeDocument/2006/relationships" id="262" r:id="R171cc1fe7a8a4c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978cb51e74db0" /><Relationship Type="http://schemas.openxmlformats.org/officeDocument/2006/relationships/slide" Target="/ppt/slides/slide1.xml" Id="Rd8571135773040cf" /><Relationship Type="http://schemas.openxmlformats.org/officeDocument/2006/relationships/slide" Target="/ppt/slides/slide2.xml" Id="R38f1a82b09264625" /><Relationship Type="http://schemas.openxmlformats.org/officeDocument/2006/relationships/slide" Target="/ppt/slides/slide3.xml" Id="Rba79a50538b7478d" /><Relationship Type="http://schemas.openxmlformats.org/officeDocument/2006/relationships/slide" Target="/ppt/slides/slide4.xml" Id="R5fc226775be94737" /><Relationship Type="http://schemas.openxmlformats.org/officeDocument/2006/relationships/slide" Target="/ppt/slides/slide5.xml" Id="Rc255984f72ee49a5" /><Relationship Type="http://schemas.openxmlformats.org/officeDocument/2006/relationships/slide" Target="/ppt/slides/slide6.xml" Id="Rd80136a13e3748a0" /><Relationship Type="http://schemas.openxmlformats.org/officeDocument/2006/relationships/slide" Target="/ppt/slides/slide7.xml" Id="R171cc1fe7a8a4c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dc193e0214a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f92c0465f4706" /><Relationship Type="http://schemas.openxmlformats.org/officeDocument/2006/relationships/theme" Target="/ppt/slideMasters/theme/theme1.xml" Id="R6c3cc6255f3340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df92c0465f47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df06ecaa240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d40dd5cc045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653c07bcc43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76b1aa67343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13f2617744d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9a4b6001345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0aa2c5c6d4e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IMEA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BENDIKSEN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Hanebergveien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