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0a5d1813a83439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1dcb7bc7c8a4f8e"/>
  </p:sldMasterIdLst>
  <p:sldIdLst>
    <p:sldId xmlns:r="http://schemas.openxmlformats.org/officeDocument/2006/relationships" id="256" r:id="R377ea9cfb0ec4c5c"/>
    <p:sldId xmlns:r="http://schemas.openxmlformats.org/officeDocument/2006/relationships" id="257" r:id="R6b544d3840524efe"/>
    <p:sldId xmlns:r="http://schemas.openxmlformats.org/officeDocument/2006/relationships" id="258" r:id="Re702a706e4bb4239"/>
    <p:sldId xmlns:r="http://schemas.openxmlformats.org/officeDocument/2006/relationships" id="259" r:id="R7d7d430af3eb4b6c"/>
    <p:sldId xmlns:r="http://schemas.openxmlformats.org/officeDocument/2006/relationships" id="260" r:id="R92f761fba8104552"/>
    <p:sldId xmlns:r="http://schemas.openxmlformats.org/officeDocument/2006/relationships" id="261" r:id="R46a441cfceb5415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dcb7bc7c8a4f8e" /><Relationship Type="http://schemas.openxmlformats.org/officeDocument/2006/relationships/slide" Target="/ppt/slides/slide1.xml" Id="R377ea9cfb0ec4c5c" /><Relationship Type="http://schemas.openxmlformats.org/officeDocument/2006/relationships/slide" Target="/ppt/slides/slide2.xml" Id="R6b544d3840524efe" /><Relationship Type="http://schemas.openxmlformats.org/officeDocument/2006/relationships/slide" Target="/ppt/slides/slide3.xml" Id="Re702a706e4bb4239" /><Relationship Type="http://schemas.openxmlformats.org/officeDocument/2006/relationships/slide" Target="/ppt/slides/slide4.xml" Id="R7d7d430af3eb4b6c" /><Relationship Type="http://schemas.openxmlformats.org/officeDocument/2006/relationships/slide" Target="/ppt/slides/slide5.xml" Id="R92f761fba8104552" /><Relationship Type="http://schemas.openxmlformats.org/officeDocument/2006/relationships/slide" Target="/ppt/slides/slide6.xml" Id="R46a441cfceb5415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1ac1010078435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6f61f81c254137" /><Relationship Type="http://schemas.openxmlformats.org/officeDocument/2006/relationships/theme" Target="/ppt/slideMasters/theme/theme1.xml" Id="Re19e7a1c05d24ca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a6f61f81c25413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7d8aca0ab142d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a799809fc3456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90b4b7c7df4cb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e1d94ea84740c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bc78be36374f8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521e9e334847e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IMEA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IMEA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IMEA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IMEA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IMEA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IMEA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Hanebergveien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4380 Hauge I Dalane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931 900 404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IMEA HOLDING AS</a:t>
            </a:r>
          </a:p>
        </p:txBody>
      </p:sp>
    </p:spTree>
  </p:cSld>
  <p:clrMapOvr>
    <a:masterClrMapping xmlns:a="http://schemas.openxmlformats.org/drawingml/2006/main"/>
  </p:clrMapOvr>
</p:sld>
</file>