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55d93c053a45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79dcc92364090"/>
  </p:sldMasterIdLst>
  <p:sldIdLst>
    <p:sldId xmlns:r="http://schemas.openxmlformats.org/officeDocument/2006/relationships" id="256" r:id="R90b786a4db8d464f"/>
    <p:sldId xmlns:r="http://schemas.openxmlformats.org/officeDocument/2006/relationships" id="257" r:id="R6712bbc3b01342e2"/>
    <p:sldId xmlns:r="http://schemas.openxmlformats.org/officeDocument/2006/relationships" id="258" r:id="R5b0f969306a042b1"/>
    <p:sldId xmlns:r="http://schemas.openxmlformats.org/officeDocument/2006/relationships" id="259" r:id="R587b66b9d21f4671"/>
    <p:sldId xmlns:r="http://schemas.openxmlformats.org/officeDocument/2006/relationships" id="260" r:id="Rd204ef25de514f70"/>
    <p:sldId xmlns:r="http://schemas.openxmlformats.org/officeDocument/2006/relationships" id="261" r:id="R8468ef999c9b49a1"/>
    <p:sldId xmlns:r="http://schemas.openxmlformats.org/officeDocument/2006/relationships" id="262" r:id="Rdd08064165bf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79dcc92364090" /><Relationship Type="http://schemas.openxmlformats.org/officeDocument/2006/relationships/slide" Target="/ppt/slides/slide1.xml" Id="R90b786a4db8d464f" /><Relationship Type="http://schemas.openxmlformats.org/officeDocument/2006/relationships/slide" Target="/ppt/slides/slide2.xml" Id="R6712bbc3b01342e2" /><Relationship Type="http://schemas.openxmlformats.org/officeDocument/2006/relationships/slide" Target="/ppt/slides/slide3.xml" Id="R5b0f969306a042b1" /><Relationship Type="http://schemas.openxmlformats.org/officeDocument/2006/relationships/slide" Target="/ppt/slides/slide4.xml" Id="R587b66b9d21f4671" /><Relationship Type="http://schemas.openxmlformats.org/officeDocument/2006/relationships/slide" Target="/ppt/slides/slide5.xml" Id="Rd204ef25de514f70" /><Relationship Type="http://schemas.openxmlformats.org/officeDocument/2006/relationships/slide" Target="/ppt/slides/slide6.xml" Id="R8468ef999c9b49a1" /><Relationship Type="http://schemas.openxmlformats.org/officeDocument/2006/relationships/slide" Target="/ppt/slides/slide7.xml" Id="Rdd08064165bf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08f44bb304a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be8d8c29d459f" /><Relationship Type="http://schemas.openxmlformats.org/officeDocument/2006/relationships/theme" Target="/ppt/slideMasters/theme/theme1.xml" Id="R577a1326467b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6be8d8c29d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7f86edfba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eb8a87bd440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b1c81ed5c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4d5ad18a8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c8e5f4c5c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68b5aec7f49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5a248759b4c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ELIZABETH ODDEN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Knudehagen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MARTELL AS</a:t>
            </a:r>
          </a:p>
        </p:txBody>
      </p:sp>
    </p:spTree>
  </p:cSld>
  <p:clrMapOvr>
    <a:masterClrMapping xmlns:a="http://schemas.openxmlformats.org/drawingml/2006/main"/>
  </p:clrMapOvr>
</p:sld>
</file>