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fef982c99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b6bd0e599f4c6c"/>
  </p:sldMasterIdLst>
  <p:sldIdLst>
    <p:sldId xmlns:r="http://schemas.openxmlformats.org/officeDocument/2006/relationships" id="256" r:id="Re4b52c4c7c0f49d3"/>
    <p:sldId xmlns:r="http://schemas.openxmlformats.org/officeDocument/2006/relationships" id="257" r:id="R1a8b2e1795ca44b0"/>
    <p:sldId xmlns:r="http://schemas.openxmlformats.org/officeDocument/2006/relationships" id="258" r:id="R1d9a59e6ec5748ec"/>
    <p:sldId xmlns:r="http://schemas.openxmlformats.org/officeDocument/2006/relationships" id="259" r:id="R7fd1aebd5a454e7c"/>
    <p:sldId xmlns:r="http://schemas.openxmlformats.org/officeDocument/2006/relationships" id="260" r:id="Rf099afc5bb1b4f0c"/>
    <p:sldId xmlns:r="http://schemas.openxmlformats.org/officeDocument/2006/relationships" id="261" r:id="R7668dcf1ea5b47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6bd0e599f4c6c" /><Relationship Type="http://schemas.openxmlformats.org/officeDocument/2006/relationships/slide" Target="/ppt/slides/slide1.xml" Id="Re4b52c4c7c0f49d3" /><Relationship Type="http://schemas.openxmlformats.org/officeDocument/2006/relationships/slide" Target="/ppt/slides/slide2.xml" Id="R1a8b2e1795ca44b0" /><Relationship Type="http://schemas.openxmlformats.org/officeDocument/2006/relationships/slide" Target="/ppt/slides/slide3.xml" Id="R1d9a59e6ec5748ec" /><Relationship Type="http://schemas.openxmlformats.org/officeDocument/2006/relationships/slide" Target="/ppt/slides/slide4.xml" Id="R7fd1aebd5a454e7c" /><Relationship Type="http://schemas.openxmlformats.org/officeDocument/2006/relationships/slide" Target="/ppt/slides/slide5.xml" Id="Rf099afc5bb1b4f0c" /><Relationship Type="http://schemas.openxmlformats.org/officeDocument/2006/relationships/slide" Target="/ppt/slides/slide6.xml" Id="R7668dcf1ea5b47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3588bcc07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aecdfd034432" /><Relationship Type="http://schemas.openxmlformats.org/officeDocument/2006/relationships/theme" Target="/ppt/slideMasters/theme/theme1.xml" Id="Re366eb3a7df6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0aecdfd0344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7f14d96e144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943e62562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b48dbaad8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91991df2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52d9ed2fb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b66462148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