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cb3f713d1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9838c84bf457a"/>
  </p:sldMasterIdLst>
  <p:sldIdLst>
    <p:sldId xmlns:r="http://schemas.openxmlformats.org/officeDocument/2006/relationships" id="256" r:id="R7e45129354dd4c6a"/>
    <p:sldId xmlns:r="http://schemas.openxmlformats.org/officeDocument/2006/relationships" id="257" r:id="Rec5dd38b9f21428f"/>
    <p:sldId xmlns:r="http://schemas.openxmlformats.org/officeDocument/2006/relationships" id="258" r:id="Ra6313d6b89a94738"/>
    <p:sldId xmlns:r="http://schemas.openxmlformats.org/officeDocument/2006/relationships" id="259" r:id="R32c304f3f3b94ec9"/>
    <p:sldId xmlns:r="http://schemas.openxmlformats.org/officeDocument/2006/relationships" id="260" r:id="Rf284c6f1dd2a4079"/>
    <p:sldId xmlns:r="http://schemas.openxmlformats.org/officeDocument/2006/relationships" id="261" r:id="R368b014e5d94419a"/>
    <p:sldId xmlns:r="http://schemas.openxmlformats.org/officeDocument/2006/relationships" id="262" r:id="Raaa82345b4cc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9838c84bf457a" /><Relationship Type="http://schemas.openxmlformats.org/officeDocument/2006/relationships/slide" Target="/ppt/slides/slide1.xml" Id="R7e45129354dd4c6a" /><Relationship Type="http://schemas.openxmlformats.org/officeDocument/2006/relationships/slide" Target="/ppt/slides/slide2.xml" Id="Rec5dd38b9f21428f" /><Relationship Type="http://schemas.openxmlformats.org/officeDocument/2006/relationships/slide" Target="/ppt/slides/slide3.xml" Id="Ra6313d6b89a94738" /><Relationship Type="http://schemas.openxmlformats.org/officeDocument/2006/relationships/slide" Target="/ppt/slides/slide4.xml" Id="R32c304f3f3b94ec9" /><Relationship Type="http://schemas.openxmlformats.org/officeDocument/2006/relationships/slide" Target="/ppt/slides/slide5.xml" Id="Rf284c6f1dd2a4079" /><Relationship Type="http://schemas.openxmlformats.org/officeDocument/2006/relationships/slide" Target="/ppt/slides/slide6.xml" Id="R368b014e5d94419a" /><Relationship Type="http://schemas.openxmlformats.org/officeDocument/2006/relationships/slide" Target="/ppt/slides/slide7.xml" Id="Raaa82345b4cc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eeaf3802e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ff8fbb54144eb" /><Relationship Type="http://schemas.openxmlformats.org/officeDocument/2006/relationships/theme" Target="/ppt/slideMasters/theme/theme1.xml" Id="R86f77903051f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ff8fbb541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f35dc5437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e0c0ec926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84a23ffe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4d2e10b2a45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7a39cfa0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141c15cb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83ab9da23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TEAM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1 168 878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3 379 690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ESPEN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Svenskerud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3409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931 745 964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TEAM AS</a:t>
            </a:r>
          </a:p>
        </p:txBody>
      </p:sp>
    </p:spTree>
  </p:cSld>
  <p:clrMapOvr>
    <a:masterClrMapping xmlns:a="http://schemas.openxmlformats.org/drawingml/2006/main"/>
  </p:clrMapOvr>
</p:sld>
</file>