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53ef6ddf3045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7a1b82f12f4ef2"/>
  </p:sldMasterIdLst>
  <p:sldIdLst>
    <p:sldId xmlns:r="http://schemas.openxmlformats.org/officeDocument/2006/relationships" id="256" r:id="Rd1c7c26cc27148b0"/>
    <p:sldId xmlns:r="http://schemas.openxmlformats.org/officeDocument/2006/relationships" id="257" r:id="R282e8e065e5f4e99"/>
    <p:sldId xmlns:r="http://schemas.openxmlformats.org/officeDocument/2006/relationships" id="258" r:id="Rccbb57ffa1e6498b"/>
    <p:sldId xmlns:r="http://schemas.openxmlformats.org/officeDocument/2006/relationships" id="259" r:id="Rf3cc905c9be543e7"/>
    <p:sldId xmlns:r="http://schemas.openxmlformats.org/officeDocument/2006/relationships" id="260" r:id="Ra35d5f38dba74004"/>
    <p:sldId xmlns:r="http://schemas.openxmlformats.org/officeDocument/2006/relationships" id="261" r:id="Rfc28be6f7acf4460"/>
    <p:sldId xmlns:r="http://schemas.openxmlformats.org/officeDocument/2006/relationships" id="262" r:id="R94946a1b344c40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a1b82f12f4ef2" /><Relationship Type="http://schemas.openxmlformats.org/officeDocument/2006/relationships/slide" Target="/ppt/slides/slide1.xml" Id="Rd1c7c26cc27148b0" /><Relationship Type="http://schemas.openxmlformats.org/officeDocument/2006/relationships/slide" Target="/ppt/slides/slide2.xml" Id="R282e8e065e5f4e99" /><Relationship Type="http://schemas.openxmlformats.org/officeDocument/2006/relationships/slide" Target="/ppt/slides/slide3.xml" Id="Rccbb57ffa1e6498b" /><Relationship Type="http://schemas.openxmlformats.org/officeDocument/2006/relationships/slide" Target="/ppt/slides/slide4.xml" Id="Rf3cc905c9be543e7" /><Relationship Type="http://schemas.openxmlformats.org/officeDocument/2006/relationships/slide" Target="/ppt/slides/slide5.xml" Id="Ra35d5f38dba74004" /><Relationship Type="http://schemas.openxmlformats.org/officeDocument/2006/relationships/slide" Target="/ppt/slides/slide6.xml" Id="Rfc28be6f7acf4460" /><Relationship Type="http://schemas.openxmlformats.org/officeDocument/2006/relationships/slide" Target="/ppt/slides/slide7.xml" Id="R94946a1b344c40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8a0501069a49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c1fabf6db44c2" /><Relationship Type="http://schemas.openxmlformats.org/officeDocument/2006/relationships/theme" Target="/ppt/slideMasters/theme/theme1.xml" Id="Rdc0aae7cbfe747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ec1fabf6db44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8a9e6894646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3be8f51de46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5503a286948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be826b7cf47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7b432282e4b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989a2ef0548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0baca347b45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VØN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VØN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−481 548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4 686 362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73 337 546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73 757 064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ØIE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Teistveien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931 717 154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VØN AS</a:t>
            </a:r>
          </a:p>
        </p:txBody>
      </p:sp>
    </p:spTree>
  </p:cSld>
  <p:clrMapOvr>
    <a:masterClrMapping xmlns:a="http://schemas.openxmlformats.org/drawingml/2006/main"/>
  </p:clrMapOvr>
</p:sld>
</file>