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9926ba35e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d648308c44fa4"/>
  </p:sldMasterIdLst>
  <p:sldIdLst>
    <p:sldId xmlns:r="http://schemas.openxmlformats.org/officeDocument/2006/relationships" id="256" r:id="R2466f9ceb69a41f9"/>
    <p:sldId xmlns:r="http://schemas.openxmlformats.org/officeDocument/2006/relationships" id="257" r:id="Rd5fb4a5e2b924bc0"/>
    <p:sldId xmlns:r="http://schemas.openxmlformats.org/officeDocument/2006/relationships" id="258" r:id="R5b060be7393243b4"/>
    <p:sldId xmlns:r="http://schemas.openxmlformats.org/officeDocument/2006/relationships" id="259" r:id="R1bda29a598df492c"/>
    <p:sldId xmlns:r="http://schemas.openxmlformats.org/officeDocument/2006/relationships" id="260" r:id="Rb19321b651a1441e"/>
    <p:sldId xmlns:r="http://schemas.openxmlformats.org/officeDocument/2006/relationships" id="261" r:id="R701debcdc7ee4a47"/>
    <p:sldId xmlns:r="http://schemas.openxmlformats.org/officeDocument/2006/relationships" id="262" r:id="R390ccbd3b8394d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d648308c44fa4" /><Relationship Type="http://schemas.openxmlformats.org/officeDocument/2006/relationships/slide" Target="/ppt/slides/slide1.xml" Id="R2466f9ceb69a41f9" /><Relationship Type="http://schemas.openxmlformats.org/officeDocument/2006/relationships/slide" Target="/ppt/slides/slide2.xml" Id="Rd5fb4a5e2b924bc0" /><Relationship Type="http://schemas.openxmlformats.org/officeDocument/2006/relationships/slide" Target="/ppt/slides/slide3.xml" Id="R5b060be7393243b4" /><Relationship Type="http://schemas.openxmlformats.org/officeDocument/2006/relationships/slide" Target="/ppt/slides/slide4.xml" Id="R1bda29a598df492c" /><Relationship Type="http://schemas.openxmlformats.org/officeDocument/2006/relationships/slide" Target="/ppt/slides/slide5.xml" Id="Rb19321b651a1441e" /><Relationship Type="http://schemas.openxmlformats.org/officeDocument/2006/relationships/slide" Target="/ppt/slides/slide6.xml" Id="R701debcdc7ee4a47" /><Relationship Type="http://schemas.openxmlformats.org/officeDocument/2006/relationships/slide" Target="/ppt/slides/slide7.xml" Id="R390ccbd3b8394d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f04f4689d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03a575f44621" /><Relationship Type="http://schemas.openxmlformats.org/officeDocument/2006/relationships/theme" Target="/ppt/slideMasters/theme/theme1.xml" Id="Rd7ae9b861734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b403a575f4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e040975e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d75fe0399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676914f0f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43f9da2c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f527854e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da25d9e374e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4edb84cc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REBEKKA 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K.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579 042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KATHRINE ØKLAND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Rebekka Kathrine Økland, Solåsveien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931 701 789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 K. HOLDING AS</a:t>
            </a:r>
          </a:p>
        </p:txBody>
      </p:sp>
    </p:spTree>
  </p:cSld>
  <p:clrMapOvr>
    <a:masterClrMapping xmlns:a="http://schemas.openxmlformats.org/drawingml/2006/main"/>
  </p:clrMapOvr>
</p:sld>
</file>