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8f33929ede44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010b836e064bab"/>
  </p:sldMasterIdLst>
  <p:sldIdLst>
    <p:sldId xmlns:r="http://schemas.openxmlformats.org/officeDocument/2006/relationships" id="256" r:id="Ra2a34212aa39458f"/>
    <p:sldId xmlns:r="http://schemas.openxmlformats.org/officeDocument/2006/relationships" id="257" r:id="R292bdd2a8722451f"/>
    <p:sldId xmlns:r="http://schemas.openxmlformats.org/officeDocument/2006/relationships" id="258" r:id="R35aad7baf0d64056"/>
    <p:sldId xmlns:r="http://schemas.openxmlformats.org/officeDocument/2006/relationships" id="259" r:id="Rc901aa186b2049b3"/>
    <p:sldId xmlns:r="http://schemas.openxmlformats.org/officeDocument/2006/relationships" id="260" r:id="Rcb973d84cd814334"/>
    <p:sldId xmlns:r="http://schemas.openxmlformats.org/officeDocument/2006/relationships" id="261" r:id="R11bdf802aefc45da"/>
    <p:sldId xmlns:r="http://schemas.openxmlformats.org/officeDocument/2006/relationships" id="262" r:id="Rcfcfe5b305324d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010b836e064bab" /><Relationship Type="http://schemas.openxmlformats.org/officeDocument/2006/relationships/slide" Target="/ppt/slides/slide1.xml" Id="Ra2a34212aa39458f" /><Relationship Type="http://schemas.openxmlformats.org/officeDocument/2006/relationships/slide" Target="/ppt/slides/slide2.xml" Id="R292bdd2a8722451f" /><Relationship Type="http://schemas.openxmlformats.org/officeDocument/2006/relationships/slide" Target="/ppt/slides/slide3.xml" Id="R35aad7baf0d64056" /><Relationship Type="http://schemas.openxmlformats.org/officeDocument/2006/relationships/slide" Target="/ppt/slides/slide4.xml" Id="Rc901aa186b2049b3" /><Relationship Type="http://schemas.openxmlformats.org/officeDocument/2006/relationships/slide" Target="/ppt/slides/slide5.xml" Id="Rcb973d84cd814334" /><Relationship Type="http://schemas.openxmlformats.org/officeDocument/2006/relationships/slide" Target="/ppt/slides/slide6.xml" Id="R11bdf802aefc45da" /><Relationship Type="http://schemas.openxmlformats.org/officeDocument/2006/relationships/slide" Target="/ppt/slides/slide7.xml" Id="Rcfcfe5b305324d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e15beeaba848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70ae5281d64cb3" /><Relationship Type="http://schemas.openxmlformats.org/officeDocument/2006/relationships/theme" Target="/ppt/slideMasters/theme/theme1.xml" Id="Ra95d8e1ba28843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70ae5281d64c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356f51e6048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427f7e05c42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e82702de745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8f092ea3024c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80e90de7946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f7bf0dd6e44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0d7df288d41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EGMONT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EGMONT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665 303 000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4 267 829 000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6 433 083 000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EGMONT INTERNATIONAL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Hilles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www.egmont.com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931 601 636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EGMONT HOLDING AS</a:t>
            </a:r>
          </a:p>
        </p:txBody>
      </p:sp>
    </p:spTree>
  </p:cSld>
  <p:clrMapOvr>
    <a:masterClrMapping xmlns:a="http://schemas.openxmlformats.org/drawingml/2006/main"/>
  </p:clrMapOvr>
</p:sld>
</file>