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318f880f2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92f1d60e849e2"/>
  </p:sldMasterIdLst>
  <p:sldIdLst>
    <p:sldId xmlns:r="http://schemas.openxmlformats.org/officeDocument/2006/relationships" id="256" r:id="R66b287cd26634d05"/>
    <p:sldId xmlns:r="http://schemas.openxmlformats.org/officeDocument/2006/relationships" id="257" r:id="R5710589808024b18"/>
    <p:sldId xmlns:r="http://schemas.openxmlformats.org/officeDocument/2006/relationships" id="258" r:id="R3f9a0e17fb574eec"/>
    <p:sldId xmlns:r="http://schemas.openxmlformats.org/officeDocument/2006/relationships" id="259" r:id="Rc14965059f47499d"/>
    <p:sldId xmlns:r="http://schemas.openxmlformats.org/officeDocument/2006/relationships" id="260" r:id="R2563428bc77645f3"/>
    <p:sldId xmlns:r="http://schemas.openxmlformats.org/officeDocument/2006/relationships" id="261" r:id="R6b061a4c9fb54563"/>
    <p:sldId xmlns:r="http://schemas.openxmlformats.org/officeDocument/2006/relationships" id="262" r:id="R87ca96c155b3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92f1d60e849e2" /><Relationship Type="http://schemas.openxmlformats.org/officeDocument/2006/relationships/slide" Target="/ppt/slides/slide1.xml" Id="R66b287cd26634d05" /><Relationship Type="http://schemas.openxmlformats.org/officeDocument/2006/relationships/slide" Target="/ppt/slides/slide2.xml" Id="R5710589808024b18" /><Relationship Type="http://schemas.openxmlformats.org/officeDocument/2006/relationships/slide" Target="/ppt/slides/slide3.xml" Id="R3f9a0e17fb574eec" /><Relationship Type="http://schemas.openxmlformats.org/officeDocument/2006/relationships/slide" Target="/ppt/slides/slide4.xml" Id="Rc14965059f47499d" /><Relationship Type="http://schemas.openxmlformats.org/officeDocument/2006/relationships/slide" Target="/ppt/slides/slide5.xml" Id="R2563428bc77645f3" /><Relationship Type="http://schemas.openxmlformats.org/officeDocument/2006/relationships/slide" Target="/ppt/slides/slide6.xml" Id="R6b061a4c9fb54563" /><Relationship Type="http://schemas.openxmlformats.org/officeDocument/2006/relationships/slide" Target="/ppt/slides/slide7.xml" Id="R87ca96c155b3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f406d290e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967aef124624" /><Relationship Type="http://schemas.openxmlformats.org/officeDocument/2006/relationships/theme" Target="/ppt/slideMasters/theme/theme1.xml" Id="R946b70b7f8e4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b967aef12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001f02ff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3bf2eaca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29876aa7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b7d70703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3e3089397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411494de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31496bd9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