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5ef95269f44e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f1368210214beb"/>
  </p:sldMasterIdLst>
  <p:sldIdLst>
    <p:sldId xmlns:r="http://schemas.openxmlformats.org/officeDocument/2006/relationships" id="256" r:id="R53522140866e4fb3"/>
    <p:sldId xmlns:r="http://schemas.openxmlformats.org/officeDocument/2006/relationships" id="257" r:id="Ra102258a8e0c46ea"/>
    <p:sldId xmlns:r="http://schemas.openxmlformats.org/officeDocument/2006/relationships" id="258" r:id="Rcfc1230a479d45a3"/>
    <p:sldId xmlns:r="http://schemas.openxmlformats.org/officeDocument/2006/relationships" id="259" r:id="R8327ac049ea44c52"/>
    <p:sldId xmlns:r="http://schemas.openxmlformats.org/officeDocument/2006/relationships" id="260" r:id="Re95fc0bea3674a3e"/>
    <p:sldId xmlns:r="http://schemas.openxmlformats.org/officeDocument/2006/relationships" id="261" r:id="Ra33e58abdfd647dd"/>
    <p:sldId xmlns:r="http://schemas.openxmlformats.org/officeDocument/2006/relationships" id="262" r:id="R5a08c90475e14d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f1368210214beb" /><Relationship Type="http://schemas.openxmlformats.org/officeDocument/2006/relationships/slide" Target="/ppt/slides/slide1.xml" Id="R53522140866e4fb3" /><Relationship Type="http://schemas.openxmlformats.org/officeDocument/2006/relationships/slide" Target="/ppt/slides/slide2.xml" Id="Ra102258a8e0c46ea" /><Relationship Type="http://schemas.openxmlformats.org/officeDocument/2006/relationships/slide" Target="/ppt/slides/slide3.xml" Id="Rcfc1230a479d45a3" /><Relationship Type="http://schemas.openxmlformats.org/officeDocument/2006/relationships/slide" Target="/ppt/slides/slide4.xml" Id="R8327ac049ea44c52" /><Relationship Type="http://schemas.openxmlformats.org/officeDocument/2006/relationships/slide" Target="/ppt/slides/slide5.xml" Id="Re95fc0bea3674a3e" /><Relationship Type="http://schemas.openxmlformats.org/officeDocument/2006/relationships/slide" Target="/ppt/slides/slide6.xml" Id="Ra33e58abdfd647dd" /><Relationship Type="http://schemas.openxmlformats.org/officeDocument/2006/relationships/slide" Target="/ppt/slides/slide7.xml" Id="R5a08c90475e14d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d783e2a1264b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7d03de5104af7" /><Relationship Type="http://schemas.openxmlformats.org/officeDocument/2006/relationships/theme" Target="/ppt/slideMasters/theme/theme1.xml" Id="R5799ea92f70246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77d03de5104a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72d92943844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05c509d774d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fbbd0490047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fdf48e4b149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381bb09a24d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301fa61b543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3b17761914a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ELSO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ELSO REGNSKAP AS ble etablert [år] og holder til i Vinstra.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916 880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223 915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ESØ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Øygardsvegen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2640 Vinstra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931 475 924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ELSO REGNSKAP AS</a:t>
            </a:r>
          </a:p>
        </p:txBody>
      </p:sp>
    </p:spTree>
  </p:cSld>
  <p:clrMapOvr>
    <a:masterClrMapping xmlns:a="http://schemas.openxmlformats.org/drawingml/2006/main"/>
  </p:clrMapOvr>
</p:sld>
</file>