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5e848a8cf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99d3b57064d9b"/>
  </p:sldMasterIdLst>
  <p:sldIdLst>
    <p:sldId xmlns:r="http://schemas.openxmlformats.org/officeDocument/2006/relationships" id="256" r:id="R6d05ceb008f2406e"/>
    <p:sldId xmlns:r="http://schemas.openxmlformats.org/officeDocument/2006/relationships" id="257" r:id="R82e0825f3d744d2b"/>
    <p:sldId xmlns:r="http://schemas.openxmlformats.org/officeDocument/2006/relationships" id="258" r:id="R1f401b9d7a8947ce"/>
    <p:sldId xmlns:r="http://schemas.openxmlformats.org/officeDocument/2006/relationships" id="259" r:id="R8c38c1b6c2214bcf"/>
    <p:sldId xmlns:r="http://schemas.openxmlformats.org/officeDocument/2006/relationships" id="260" r:id="Rcde8780e425c47a5"/>
    <p:sldId xmlns:r="http://schemas.openxmlformats.org/officeDocument/2006/relationships" id="261" r:id="R56202010082d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99d3b57064d9b" /><Relationship Type="http://schemas.openxmlformats.org/officeDocument/2006/relationships/slide" Target="/ppt/slides/slide1.xml" Id="R6d05ceb008f2406e" /><Relationship Type="http://schemas.openxmlformats.org/officeDocument/2006/relationships/slide" Target="/ppt/slides/slide2.xml" Id="R82e0825f3d744d2b" /><Relationship Type="http://schemas.openxmlformats.org/officeDocument/2006/relationships/slide" Target="/ppt/slides/slide3.xml" Id="R1f401b9d7a8947ce" /><Relationship Type="http://schemas.openxmlformats.org/officeDocument/2006/relationships/slide" Target="/ppt/slides/slide4.xml" Id="R8c38c1b6c2214bcf" /><Relationship Type="http://schemas.openxmlformats.org/officeDocument/2006/relationships/slide" Target="/ppt/slides/slide5.xml" Id="Rcde8780e425c47a5" /><Relationship Type="http://schemas.openxmlformats.org/officeDocument/2006/relationships/slide" Target="/ppt/slides/slide6.xml" Id="R56202010082d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38ad5f5d3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c9d37974e4261" /><Relationship Type="http://schemas.openxmlformats.org/officeDocument/2006/relationships/theme" Target="/ppt/slideMasters/theme/theme1.xml" Id="R7799ab8c9d1f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c9d37974e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bba0af0dd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fc346e36e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1be96759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d90609b1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d9087430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0e2367dd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RESORT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RESORT LOFOTEN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45 141 043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669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