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1af5235d84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89ed4e7844957"/>
  </p:sldMasterIdLst>
  <p:sldIdLst>
    <p:sldId xmlns:r="http://schemas.openxmlformats.org/officeDocument/2006/relationships" id="256" r:id="Rbdada9f695454342"/>
    <p:sldId xmlns:r="http://schemas.openxmlformats.org/officeDocument/2006/relationships" id="257" r:id="Rb7823f9b2d2a401e"/>
    <p:sldId xmlns:r="http://schemas.openxmlformats.org/officeDocument/2006/relationships" id="258" r:id="R38a75f1468334b4e"/>
    <p:sldId xmlns:r="http://schemas.openxmlformats.org/officeDocument/2006/relationships" id="259" r:id="Rda93c8e1c3b546bb"/>
    <p:sldId xmlns:r="http://schemas.openxmlformats.org/officeDocument/2006/relationships" id="260" r:id="R20ce9e69529f4fd4"/>
    <p:sldId xmlns:r="http://schemas.openxmlformats.org/officeDocument/2006/relationships" id="261" r:id="R7b6efe1e960447e2"/>
    <p:sldId xmlns:r="http://schemas.openxmlformats.org/officeDocument/2006/relationships" id="262" r:id="Reea07533c18c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89ed4e7844957" /><Relationship Type="http://schemas.openxmlformats.org/officeDocument/2006/relationships/slide" Target="/ppt/slides/slide1.xml" Id="Rbdada9f695454342" /><Relationship Type="http://schemas.openxmlformats.org/officeDocument/2006/relationships/slide" Target="/ppt/slides/slide2.xml" Id="Rb7823f9b2d2a401e" /><Relationship Type="http://schemas.openxmlformats.org/officeDocument/2006/relationships/slide" Target="/ppt/slides/slide3.xml" Id="R38a75f1468334b4e" /><Relationship Type="http://schemas.openxmlformats.org/officeDocument/2006/relationships/slide" Target="/ppt/slides/slide4.xml" Id="Rda93c8e1c3b546bb" /><Relationship Type="http://schemas.openxmlformats.org/officeDocument/2006/relationships/slide" Target="/ppt/slides/slide5.xml" Id="R20ce9e69529f4fd4" /><Relationship Type="http://schemas.openxmlformats.org/officeDocument/2006/relationships/slide" Target="/ppt/slides/slide6.xml" Id="R7b6efe1e960447e2" /><Relationship Type="http://schemas.openxmlformats.org/officeDocument/2006/relationships/slide" Target="/ppt/slides/slide7.xml" Id="Reea07533c18c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b3c392c95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3cfbcda049e9" /><Relationship Type="http://schemas.openxmlformats.org/officeDocument/2006/relationships/theme" Target="/ppt/slideMasters/theme/theme1.xml" Id="Rfe46bf9c959d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d3cfbcda0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107219b29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ac4d4f159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95f71cf18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bf3fca6a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9e7711429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f54db2d05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88365349b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 INVEST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11 602 356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16 602 356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UGEDAL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HARALD HUMSTAD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OTTO HUMSTAD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931 357 336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 INVEST AS</a:t>
            </a:r>
          </a:p>
        </p:txBody>
      </p:sp>
    </p:spTree>
  </p:cSld>
  <p:clrMapOvr>
    <a:masterClrMapping xmlns:a="http://schemas.openxmlformats.org/drawingml/2006/main"/>
  </p:clrMapOvr>
</p:sld>
</file>