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be1c6561664e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688fa1fd62484b"/>
  </p:sldMasterIdLst>
  <p:sldIdLst>
    <p:sldId xmlns:r="http://schemas.openxmlformats.org/officeDocument/2006/relationships" id="256" r:id="R9b1de64e5b0e42e2"/>
    <p:sldId xmlns:r="http://schemas.openxmlformats.org/officeDocument/2006/relationships" id="257" r:id="R38da74e13bd84d07"/>
    <p:sldId xmlns:r="http://schemas.openxmlformats.org/officeDocument/2006/relationships" id="258" r:id="R7e7a53ba50004182"/>
    <p:sldId xmlns:r="http://schemas.openxmlformats.org/officeDocument/2006/relationships" id="259" r:id="R5fc06d1688f34499"/>
    <p:sldId xmlns:r="http://schemas.openxmlformats.org/officeDocument/2006/relationships" id="260" r:id="R00d076d851074bed"/>
    <p:sldId xmlns:r="http://schemas.openxmlformats.org/officeDocument/2006/relationships" id="261" r:id="Re4293badf7594519"/>
    <p:sldId xmlns:r="http://schemas.openxmlformats.org/officeDocument/2006/relationships" id="262" r:id="R9a6bd0922c1a4b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88fa1fd62484b" /><Relationship Type="http://schemas.openxmlformats.org/officeDocument/2006/relationships/slide" Target="/ppt/slides/slide1.xml" Id="R9b1de64e5b0e42e2" /><Relationship Type="http://schemas.openxmlformats.org/officeDocument/2006/relationships/slide" Target="/ppt/slides/slide2.xml" Id="R38da74e13bd84d07" /><Relationship Type="http://schemas.openxmlformats.org/officeDocument/2006/relationships/slide" Target="/ppt/slides/slide3.xml" Id="R7e7a53ba50004182" /><Relationship Type="http://schemas.openxmlformats.org/officeDocument/2006/relationships/slide" Target="/ppt/slides/slide4.xml" Id="R5fc06d1688f34499" /><Relationship Type="http://schemas.openxmlformats.org/officeDocument/2006/relationships/slide" Target="/ppt/slides/slide5.xml" Id="R00d076d851074bed" /><Relationship Type="http://schemas.openxmlformats.org/officeDocument/2006/relationships/slide" Target="/ppt/slides/slide6.xml" Id="Re4293badf7594519" /><Relationship Type="http://schemas.openxmlformats.org/officeDocument/2006/relationships/slide" Target="/ppt/slides/slide7.xml" Id="R9a6bd0922c1a4b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69eb86532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838124bff466a" /><Relationship Type="http://schemas.openxmlformats.org/officeDocument/2006/relationships/theme" Target="/ppt/slideMasters/theme/theme1.xml" Id="R5c5e63c7d3d048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9838124bff46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18cfa978f43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b1274080648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98f46a56f41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e4da6b702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82156399c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b7f9dfade42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39e52175d4f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ESØ INVEST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SOFIE ØDEGÅRDEN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Øygardsvegen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931 325 000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