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c377cd7c0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b7656ce364098"/>
  </p:sldMasterIdLst>
  <p:sldIdLst>
    <p:sldId xmlns:r="http://schemas.openxmlformats.org/officeDocument/2006/relationships" id="256" r:id="R59857b32bc4a41ff"/>
    <p:sldId xmlns:r="http://schemas.openxmlformats.org/officeDocument/2006/relationships" id="257" r:id="R3fe640c7acb54a74"/>
    <p:sldId xmlns:r="http://schemas.openxmlformats.org/officeDocument/2006/relationships" id="258" r:id="Rd213a11677034c30"/>
    <p:sldId xmlns:r="http://schemas.openxmlformats.org/officeDocument/2006/relationships" id="259" r:id="R3f1259b307ee4822"/>
    <p:sldId xmlns:r="http://schemas.openxmlformats.org/officeDocument/2006/relationships" id="260" r:id="R518ed9ece18746be"/>
    <p:sldId xmlns:r="http://schemas.openxmlformats.org/officeDocument/2006/relationships" id="261" r:id="R8f5cdd6ed37d4ebb"/>
    <p:sldId xmlns:r="http://schemas.openxmlformats.org/officeDocument/2006/relationships" id="262" r:id="Re2ae3f8e7725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b7656ce364098" /><Relationship Type="http://schemas.openxmlformats.org/officeDocument/2006/relationships/slide" Target="/ppt/slides/slide1.xml" Id="R59857b32bc4a41ff" /><Relationship Type="http://schemas.openxmlformats.org/officeDocument/2006/relationships/slide" Target="/ppt/slides/slide2.xml" Id="R3fe640c7acb54a74" /><Relationship Type="http://schemas.openxmlformats.org/officeDocument/2006/relationships/slide" Target="/ppt/slides/slide3.xml" Id="Rd213a11677034c30" /><Relationship Type="http://schemas.openxmlformats.org/officeDocument/2006/relationships/slide" Target="/ppt/slides/slide4.xml" Id="R3f1259b307ee4822" /><Relationship Type="http://schemas.openxmlformats.org/officeDocument/2006/relationships/slide" Target="/ppt/slides/slide5.xml" Id="R518ed9ece18746be" /><Relationship Type="http://schemas.openxmlformats.org/officeDocument/2006/relationships/slide" Target="/ppt/slides/slide6.xml" Id="R8f5cdd6ed37d4ebb" /><Relationship Type="http://schemas.openxmlformats.org/officeDocument/2006/relationships/slide" Target="/ppt/slides/slide7.xml" Id="Re2ae3f8e7725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75e03c6cd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75fb87624074" /><Relationship Type="http://schemas.openxmlformats.org/officeDocument/2006/relationships/theme" Target="/ppt/slideMasters/theme/theme1.xml" Id="R593c61606c9b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575fb8762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767ddd5e6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ddd30cc4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f3b16775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0712b62e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5191a8e57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a0f09b8f9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4b7e6a07a4f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