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c8f2c6340547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a827f83dde42b4"/>
  </p:sldMasterIdLst>
  <p:sldIdLst>
    <p:sldId xmlns:r="http://schemas.openxmlformats.org/officeDocument/2006/relationships" id="256" r:id="R5615c1b8ee404521"/>
    <p:sldId xmlns:r="http://schemas.openxmlformats.org/officeDocument/2006/relationships" id="257" r:id="Rfd50af3b2f9545d0"/>
    <p:sldId xmlns:r="http://schemas.openxmlformats.org/officeDocument/2006/relationships" id="258" r:id="Rdad41834f7294bb2"/>
    <p:sldId xmlns:r="http://schemas.openxmlformats.org/officeDocument/2006/relationships" id="259" r:id="Rab0ebd02b06f428d"/>
    <p:sldId xmlns:r="http://schemas.openxmlformats.org/officeDocument/2006/relationships" id="260" r:id="Rd6c3b13ecbef4f34"/>
    <p:sldId xmlns:r="http://schemas.openxmlformats.org/officeDocument/2006/relationships" id="261" r:id="R48d76150ec0d43fb"/>
    <p:sldId xmlns:r="http://schemas.openxmlformats.org/officeDocument/2006/relationships" id="262" r:id="R3b9501e5591847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827f83dde42b4" /><Relationship Type="http://schemas.openxmlformats.org/officeDocument/2006/relationships/slide" Target="/ppt/slides/slide1.xml" Id="R5615c1b8ee404521" /><Relationship Type="http://schemas.openxmlformats.org/officeDocument/2006/relationships/slide" Target="/ppt/slides/slide2.xml" Id="Rfd50af3b2f9545d0" /><Relationship Type="http://schemas.openxmlformats.org/officeDocument/2006/relationships/slide" Target="/ppt/slides/slide3.xml" Id="Rdad41834f7294bb2" /><Relationship Type="http://schemas.openxmlformats.org/officeDocument/2006/relationships/slide" Target="/ppt/slides/slide4.xml" Id="Rab0ebd02b06f428d" /><Relationship Type="http://schemas.openxmlformats.org/officeDocument/2006/relationships/slide" Target="/ppt/slides/slide5.xml" Id="Rd6c3b13ecbef4f34" /><Relationship Type="http://schemas.openxmlformats.org/officeDocument/2006/relationships/slide" Target="/ppt/slides/slide6.xml" Id="R48d76150ec0d43fb" /><Relationship Type="http://schemas.openxmlformats.org/officeDocument/2006/relationships/slide" Target="/ppt/slides/slide7.xml" Id="R3b9501e5591847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3f99377b2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7234a21fe4108" /><Relationship Type="http://schemas.openxmlformats.org/officeDocument/2006/relationships/theme" Target="/ppt/slideMasters/theme/theme1.xml" Id="R2e9891277030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7234a21fe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ec5208cbd45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d92a17bf1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51ffc9a3843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e303806c340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cc33717f54b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cfeb2be054c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383cf9853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ORIENTED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ORIENTED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−1 985 952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68 660 040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69 705 448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9910 INVEST AS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ORIENTED GROUP AS  –  48,2 %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OLEIMSET 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931 250 973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ORIENTED AS</a:t>
            </a:r>
          </a:p>
        </p:txBody>
      </p:sp>
    </p:spTree>
  </p:cSld>
  <p:clrMapOvr>
    <a:masterClrMapping xmlns:a="http://schemas.openxmlformats.org/drawingml/2006/main"/>
  </p:clrMapOvr>
</p:sld>
</file>