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4146b97ac0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32f94afd74727"/>
  </p:sldMasterIdLst>
  <p:sldIdLst>
    <p:sldId xmlns:r="http://schemas.openxmlformats.org/officeDocument/2006/relationships" id="256" r:id="Rcfb0519a4c0545d5"/>
    <p:sldId xmlns:r="http://schemas.openxmlformats.org/officeDocument/2006/relationships" id="257" r:id="Rcfbcb8d919ea487c"/>
    <p:sldId xmlns:r="http://schemas.openxmlformats.org/officeDocument/2006/relationships" id="258" r:id="R5c9ced82d2794abf"/>
    <p:sldId xmlns:r="http://schemas.openxmlformats.org/officeDocument/2006/relationships" id="259" r:id="Rb01417276dc44d2d"/>
    <p:sldId xmlns:r="http://schemas.openxmlformats.org/officeDocument/2006/relationships" id="260" r:id="R729c55ad395d4d3d"/>
    <p:sldId xmlns:r="http://schemas.openxmlformats.org/officeDocument/2006/relationships" id="261" r:id="R06f5ee556c6f4c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32f94afd74727" /><Relationship Type="http://schemas.openxmlformats.org/officeDocument/2006/relationships/slide" Target="/ppt/slides/slide1.xml" Id="Rcfb0519a4c0545d5" /><Relationship Type="http://schemas.openxmlformats.org/officeDocument/2006/relationships/slide" Target="/ppt/slides/slide2.xml" Id="Rcfbcb8d919ea487c" /><Relationship Type="http://schemas.openxmlformats.org/officeDocument/2006/relationships/slide" Target="/ppt/slides/slide3.xml" Id="R5c9ced82d2794abf" /><Relationship Type="http://schemas.openxmlformats.org/officeDocument/2006/relationships/slide" Target="/ppt/slides/slide4.xml" Id="Rb01417276dc44d2d" /><Relationship Type="http://schemas.openxmlformats.org/officeDocument/2006/relationships/slide" Target="/ppt/slides/slide5.xml" Id="R729c55ad395d4d3d" /><Relationship Type="http://schemas.openxmlformats.org/officeDocument/2006/relationships/slide" Target="/ppt/slides/slide6.xml" Id="R06f5ee556c6f4c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d23b7081947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b3bd2e9b745b2" /><Relationship Type="http://schemas.openxmlformats.org/officeDocument/2006/relationships/theme" Target="/ppt/slideMasters/theme/theme1.xml" Id="Rfd11557d5dbb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b3bd2e9b745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9835cb8db4e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8a00bdb35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dc0a4c24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9118809994c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1ba8435d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1333c2217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