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b1191acc6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caef9dbb24048"/>
  </p:sldMasterIdLst>
  <p:sldIdLst>
    <p:sldId xmlns:r="http://schemas.openxmlformats.org/officeDocument/2006/relationships" id="256" r:id="R11ea3925a42e45af"/>
    <p:sldId xmlns:r="http://schemas.openxmlformats.org/officeDocument/2006/relationships" id="257" r:id="Raabfeb8e5d474a50"/>
    <p:sldId xmlns:r="http://schemas.openxmlformats.org/officeDocument/2006/relationships" id="258" r:id="R28455a698cb24b71"/>
    <p:sldId xmlns:r="http://schemas.openxmlformats.org/officeDocument/2006/relationships" id="259" r:id="R19ce8d360c554b8d"/>
    <p:sldId xmlns:r="http://schemas.openxmlformats.org/officeDocument/2006/relationships" id="260" r:id="Rd1ce85edfd3c458f"/>
    <p:sldId xmlns:r="http://schemas.openxmlformats.org/officeDocument/2006/relationships" id="261" r:id="R505db0aa6b714315"/>
    <p:sldId xmlns:r="http://schemas.openxmlformats.org/officeDocument/2006/relationships" id="262" r:id="Rcb5de1d0fe43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caef9dbb24048" /><Relationship Type="http://schemas.openxmlformats.org/officeDocument/2006/relationships/slide" Target="/ppt/slides/slide1.xml" Id="R11ea3925a42e45af" /><Relationship Type="http://schemas.openxmlformats.org/officeDocument/2006/relationships/slide" Target="/ppt/slides/slide2.xml" Id="Raabfeb8e5d474a50" /><Relationship Type="http://schemas.openxmlformats.org/officeDocument/2006/relationships/slide" Target="/ppt/slides/slide3.xml" Id="R28455a698cb24b71" /><Relationship Type="http://schemas.openxmlformats.org/officeDocument/2006/relationships/slide" Target="/ppt/slides/slide4.xml" Id="R19ce8d360c554b8d" /><Relationship Type="http://schemas.openxmlformats.org/officeDocument/2006/relationships/slide" Target="/ppt/slides/slide5.xml" Id="Rd1ce85edfd3c458f" /><Relationship Type="http://schemas.openxmlformats.org/officeDocument/2006/relationships/slide" Target="/ppt/slides/slide6.xml" Id="R505db0aa6b714315" /><Relationship Type="http://schemas.openxmlformats.org/officeDocument/2006/relationships/slide" Target="/ppt/slides/slide7.xml" Id="Rcb5de1d0fe43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49766e8e5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135e9dd9f4595" /><Relationship Type="http://schemas.openxmlformats.org/officeDocument/2006/relationships/theme" Target="/ppt/slideMasters/theme/theme1.xml" Id="Re25906336eca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8135e9dd9f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ff54b0b1340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2b8fc662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69dad30b3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7ebe192a14b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2a7de4534d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bd43759f46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f7092b179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LIVIHO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LIVIHO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674 637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VIKSE HOPE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Linn Vikse Hope, Ramsbråtet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931 134 965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LIVIHO AS</a:t>
            </a:r>
          </a:p>
        </p:txBody>
      </p:sp>
    </p:spTree>
  </p:cSld>
  <p:clrMapOvr>
    <a:masterClrMapping xmlns:a="http://schemas.openxmlformats.org/drawingml/2006/main"/>
  </p:clrMapOvr>
</p:sld>
</file>