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c6cfbf17a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edfecb9c44c9e"/>
  </p:sldMasterIdLst>
  <p:sldIdLst>
    <p:sldId xmlns:r="http://schemas.openxmlformats.org/officeDocument/2006/relationships" id="256" r:id="R5f79b8877fdc4789"/>
    <p:sldId xmlns:r="http://schemas.openxmlformats.org/officeDocument/2006/relationships" id="257" r:id="Rb3ef8e6c15964dfc"/>
    <p:sldId xmlns:r="http://schemas.openxmlformats.org/officeDocument/2006/relationships" id="258" r:id="R37ea213537f04545"/>
    <p:sldId xmlns:r="http://schemas.openxmlformats.org/officeDocument/2006/relationships" id="259" r:id="R9bc2ce71b56c40db"/>
    <p:sldId xmlns:r="http://schemas.openxmlformats.org/officeDocument/2006/relationships" id="260" r:id="R285612a04d204225"/>
    <p:sldId xmlns:r="http://schemas.openxmlformats.org/officeDocument/2006/relationships" id="261" r:id="R4d16e1d489a94978"/>
    <p:sldId xmlns:r="http://schemas.openxmlformats.org/officeDocument/2006/relationships" id="262" r:id="R73aa1bfc7a934b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edfecb9c44c9e" /><Relationship Type="http://schemas.openxmlformats.org/officeDocument/2006/relationships/slide" Target="/ppt/slides/slide1.xml" Id="R5f79b8877fdc4789" /><Relationship Type="http://schemas.openxmlformats.org/officeDocument/2006/relationships/slide" Target="/ppt/slides/slide2.xml" Id="Rb3ef8e6c15964dfc" /><Relationship Type="http://schemas.openxmlformats.org/officeDocument/2006/relationships/slide" Target="/ppt/slides/slide3.xml" Id="R37ea213537f04545" /><Relationship Type="http://schemas.openxmlformats.org/officeDocument/2006/relationships/slide" Target="/ppt/slides/slide4.xml" Id="R9bc2ce71b56c40db" /><Relationship Type="http://schemas.openxmlformats.org/officeDocument/2006/relationships/slide" Target="/ppt/slides/slide5.xml" Id="R285612a04d204225" /><Relationship Type="http://schemas.openxmlformats.org/officeDocument/2006/relationships/slide" Target="/ppt/slides/slide6.xml" Id="R4d16e1d489a94978" /><Relationship Type="http://schemas.openxmlformats.org/officeDocument/2006/relationships/slide" Target="/ppt/slides/slide7.xml" Id="R73aa1bfc7a934b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549da857e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19ec4fa84ee9" /><Relationship Type="http://schemas.openxmlformats.org/officeDocument/2006/relationships/theme" Target="/ppt/slideMasters/theme/theme1.xml" Id="R83ec8bda0b2b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119ec4fa8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c9e1f7d8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cd158a27b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141d92903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90e417fb9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174695e67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0870cb9e1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5c678a1a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VIARLO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VIARLO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866 588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LODDEN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Hegdehaugsveien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931 123 211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VIARLO AS</a:t>
            </a:r>
          </a:p>
        </p:txBody>
      </p:sp>
    </p:spTree>
  </p:cSld>
  <p:clrMapOvr>
    <a:masterClrMapping xmlns:a="http://schemas.openxmlformats.org/drawingml/2006/main"/>
  </p:clrMapOvr>
</p:sld>
</file>