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b4425866e58447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f4e44f51d7d4760"/>
  </p:sldMasterIdLst>
  <p:sldIdLst>
    <p:sldId xmlns:r="http://schemas.openxmlformats.org/officeDocument/2006/relationships" id="256" r:id="R74a6c083f73c4ecf"/>
    <p:sldId xmlns:r="http://schemas.openxmlformats.org/officeDocument/2006/relationships" id="257" r:id="R015f2e5f56184252"/>
    <p:sldId xmlns:r="http://schemas.openxmlformats.org/officeDocument/2006/relationships" id="258" r:id="Re08a312011c74c48"/>
    <p:sldId xmlns:r="http://schemas.openxmlformats.org/officeDocument/2006/relationships" id="259" r:id="R4c0fee22d9f843dd"/>
    <p:sldId xmlns:r="http://schemas.openxmlformats.org/officeDocument/2006/relationships" id="260" r:id="Rec1b8f19770740c6"/>
    <p:sldId xmlns:r="http://schemas.openxmlformats.org/officeDocument/2006/relationships" id="261" r:id="R1eb096ab710643ab"/>
    <p:sldId xmlns:r="http://schemas.openxmlformats.org/officeDocument/2006/relationships" id="262" r:id="R4b1a4ba50a81423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4e44f51d7d4760" /><Relationship Type="http://schemas.openxmlformats.org/officeDocument/2006/relationships/slide" Target="/ppt/slides/slide1.xml" Id="R74a6c083f73c4ecf" /><Relationship Type="http://schemas.openxmlformats.org/officeDocument/2006/relationships/slide" Target="/ppt/slides/slide2.xml" Id="R015f2e5f56184252" /><Relationship Type="http://schemas.openxmlformats.org/officeDocument/2006/relationships/slide" Target="/ppt/slides/slide3.xml" Id="Re08a312011c74c48" /><Relationship Type="http://schemas.openxmlformats.org/officeDocument/2006/relationships/slide" Target="/ppt/slides/slide4.xml" Id="R4c0fee22d9f843dd" /><Relationship Type="http://schemas.openxmlformats.org/officeDocument/2006/relationships/slide" Target="/ppt/slides/slide5.xml" Id="Rec1b8f19770740c6" /><Relationship Type="http://schemas.openxmlformats.org/officeDocument/2006/relationships/slide" Target="/ppt/slides/slide6.xml" Id="R1eb096ab710643ab" /><Relationship Type="http://schemas.openxmlformats.org/officeDocument/2006/relationships/slide" Target="/ppt/slides/slide7.xml" Id="R4b1a4ba50a81423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c33c0cc7c8467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79d27797bb49e5" /><Relationship Type="http://schemas.openxmlformats.org/officeDocument/2006/relationships/theme" Target="/ppt/slideMasters/theme/theme1.xml" Id="R2ab788552705469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779d27797bb49e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510b716de14a6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25e48bd8cd42b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1daea21922496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6b70af835d44f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70fc697b004f2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63d6d61f6441f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66bbe1fc99427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BJØRNEBY OG SOL-HØY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BJØRNEBY OG SOL-HØY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BJØRNEBY OG SOL-HØY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BJØRNEBY OG SOL-HØY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BJØRNEBY OG SOL-HØY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BJØRNEBY OG SOL-HØY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4 588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−62 536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117 312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5 051 768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5 172 688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BJØRNEBY OG SOL-HØY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INGEBORG HØY TVETE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BJØRNEBY OG SOL-HØY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Ivar Aasens vei 15B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931 085 735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BJØRNEBY OG SOL-HØY AS</a:t>
            </a:r>
          </a:p>
        </p:txBody>
      </p:sp>
    </p:spTree>
  </p:cSld>
  <p:clrMapOvr>
    <a:masterClrMapping xmlns:a="http://schemas.openxmlformats.org/drawingml/2006/main"/>
  </p:clrMapOvr>
</p:sld>
</file>