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19740525f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bab0e6562c47ba"/>
  </p:sldMasterIdLst>
  <p:sldIdLst>
    <p:sldId xmlns:r="http://schemas.openxmlformats.org/officeDocument/2006/relationships" id="256" r:id="R2dab0cd5de5f4c23"/>
    <p:sldId xmlns:r="http://schemas.openxmlformats.org/officeDocument/2006/relationships" id="257" r:id="R1512b404ae4f4c0c"/>
    <p:sldId xmlns:r="http://schemas.openxmlformats.org/officeDocument/2006/relationships" id="258" r:id="R9762745d87894fe1"/>
    <p:sldId xmlns:r="http://schemas.openxmlformats.org/officeDocument/2006/relationships" id="259" r:id="R528cefb16617417f"/>
    <p:sldId xmlns:r="http://schemas.openxmlformats.org/officeDocument/2006/relationships" id="260" r:id="R6557ed3c600d4b25"/>
    <p:sldId xmlns:r="http://schemas.openxmlformats.org/officeDocument/2006/relationships" id="261" r:id="Rb6da7803f16d47c0"/>
    <p:sldId xmlns:r="http://schemas.openxmlformats.org/officeDocument/2006/relationships" id="262" r:id="R6bd02fdf3e7e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ab0e6562c47ba" /><Relationship Type="http://schemas.openxmlformats.org/officeDocument/2006/relationships/slide" Target="/ppt/slides/slide1.xml" Id="R2dab0cd5de5f4c23" /><Relationship Type="http://schemas.openxmlformats.org/officeDocument/2006/relationships/slide" Target="/ppt/slides/slide2.xml" Id="R1512b404ae4f4c0c" /><Relationship Type="http://schemas.openxmlformats.org/officeDocument/2006/relationships/slide" Target="/ppt/slides/slide3.xml" Id="R9762745d87894fe1" /><Relationship Type="http://schemas.openxmlformats.org/officeDocument/2006/relationships/slide" Target="/ppt/slides/slide4.xml" Id="R528cefb16617417f" /><Relationship Type="http://schemas.openxmlformats.org/officeDocument/2006/relationships/slide" Target="/ppt/slides/slide5.xml" Id="R6557ed3c600d4b25" /><Relationship Type="http://schemas.openxmlformats.org/officeDocument/2006/relationships/slide" Target="/ppt/slides/slide6.xml" Id="Rb6da7803f16d47c0" /><Relationship Type="http://schemas.openxmlformats.org/officeDocument/2006/relationships/slide" Target="/ppt/slides/slide7.xml" Id="R6bd02fdf3e7e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dcb3bea7d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61c0e30f74764" /><Relationship Type="http://schemas.openxmlformats.org/officeDocument/2006/relationships/theme" Target="/ppt/slideMasters/theme/theme1.xml" Id="R4c180bd542d7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61c0e30f7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73eacc19c42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11242d44d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9efc2fa61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6015e3b9d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6835002c6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9b3a24c0640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95caf3b70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ANDERSEN EIENDOMSSELSKAP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ANDERSEN EIENDOMSSELSKAP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22 978 910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24 165 319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WRIGHT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Røråsveien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