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efe356cca344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58aff5b2644d9a"/>
  </p:sldMasterIdLst>
  <p:sldIdLst>
    <p:sldId xmlns:r="http://schemas.openxmlformats.org/officeDocument/2006/relationships" id="256" r:id="R08b994f504704be8"/>
    <p:sldId xmlns:r="http://schemas.openxmlformats.org/officeDocument/2006/relationships" id="257" r:id="R1f6607e1d4cc43c8"/>
    <p:sldId xmlns:r="http://schemas.openxmlformats.org/officeDocument/2006/relationships" id="258" r:id="R1e358ad061924cc6"/>
    <p:sldId xmlns:r="http://schemas.openxmlformats.org/officeDocument/2006/relationships" id="259" r:id="R1b9a3ea9f0b24720"/>
    <p:sldId xmlns:r="http://schemas.openxmlformats.org/officeDocument/2006/relationships" id="260" r:id="R2d95f5a78e124016"/>
    <p:sldId xmlns:r="http://schemas.openxmlformats.org/officeDocument/2006/relationships" id="261" r:id="R7a3c9d7f6b6b48d1"/>
    <p:sldId xmlns:r="http://schemas.openxmlformats.org/officeDocument/2006/relationships" id="262" r:id="Ra29aac8587db40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58aff5b2644d9a" /><Relationship Type="http://schemas.openxmlformats.org/officeDocument/2006/relationships/slide" Target="/ppt/slides/slide1.xml" Id="R08b994f504704be8" /><Relationship Type="http://schemas.openxmlformats.org/officeDocument/2006/relationships/slide" Target="/ppt/slides/slide2.xml" Id="R1f6607e1d4cc43c8" /><Relationship Type="http://schemas.openxmlformats.org/officeDocument/2006/relationships/slide" Target="/ppt/slides/slide3.xml" Id="R1e358ad061924cc6" /><Relationship Type="http://schemas.openxmlformats.org/officeDocument/2006/relationships/slide" Target="/ppt/slides/slide4.xml" Id="R1b9a3ea9f0b24720" /><Relationship Type="http://schemas.openxmlformats.org/officeDocument/2006/relationships/slide" Target="/ppt/slides/slide5.xml" Id="R2d95f5a78e124016" /><Relationship Type="http://schemas.openxmlformats.org/officeDocument/2006/relationships/slide" Target="/ppt/slides/slide6.xml" Id="R7a3c9d7f6b6b48d1" /><Relationship Type="http://schemas.openxmlformats.org/officeDocument/2006/relationships/slide" Target="/ppt/slides/slide7.xml" Id="Ra29aac8587db40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670352021443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be9627646422b" /><Relationship Type="http://schemas.openxmlformats.org/officeDocument/2006/relationships/theme" Target="/ppt/slideMasters/theme/theme1.xml" Id="R1e8a8b45b47a46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9be962764642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7c58789e044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9c3becda14f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88afbbdc945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d28feaf7a42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6734ffbca4d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94ed61bc645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159d2de164b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OFTEDAL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OFTEDAL REVISJON &amp; RÅDGIVNING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1 542 018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550 931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427 262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244 654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924 243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OFTEDAL INVESTERING AS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OFTEDAL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Strandkaien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931 069 012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