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8f3df3b2ea47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0f98837528433f"/>
  </p:sldMasterIdLst>
  <p:sldIdLst>
    <p:sldId xmlns:r="http://schemas.openxmlformats.org/officeDocument/2006/relationships" id="256" r:id="R2e604fa1e6e74be4"/>
    <p:sldId xmlns:r="http://schemas.openxmlformats.org/officeDocument/2006/relationships" id="257" r:id="Re3569b01c9894268"/>
    <p:sldId xmlns:r="http://schemas.openxmlformats.org/officeDocument/2006/relationships" id="258" r:id="R636708dffe214223"/>
    <p:sldId xmlns:r="http://schemas.openxmlformats.org/officeDocument/2006/relationships" id="259" r:id="R961cb557b8484fc2"/>
    <p:sldId xmlns:r="http://schemas.openxmlformats.org/officeDocument/2006/relationships" id="260" r:id="Rc2151d89ae3b4ba5"/>
    <p:sldId xmlns:r="http://schemas.openxmlformats.org/officeDocument/2006/relationships" id="261" r:id="R34643c8ee50448b8"/>
    <p:sldId xmlns:r="http://schemas.openxmlformats.org/officeDocument/2006/relationships" id="262" r:id="R443820feecc541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0f98837528433f" /><Relationship Type="http://schemas.openxmlformats.org/officeDocument/2006/relationships/slide" Target="/ppt/slides/slide1.xml" Id="R2e604fa1e6e74be4" /><Relationship Type="http://schemas.openxmlformats.org/officeDocument/2006/relationships/slide" Target="/ppt/slides/slide2.xml" Id="Re3569b01c9894268" /><Relationship Type="http://schemas.openxmlformats.org/officeDocument/2006/relationships/slide" Target="/ppt/slides/slide3.xml" Id="R636708dffe214223" /><Relationship Type="http://schemas.openxmlformats.org/officeDocument/2006/relationships/slide" Target="/ppt/slides/slide4.xml" Id="R961cb557b8484fc2" /><Relationship Type="http://schemas.openxmlformats.org/officeDocument/2006/relationships/slide" Target="/ppt/slides/slide5.xml" Id="Rc2151d89ae3b4ba5" /><Relationship Type="http://schemas.openxmlformats.org/officeDocument/2006/relationships/slide" Target="/ppt/slides/slide6.xml" Id="R34643c8ee50448b8" /><Relationship Type="http://schemas.openxmlformats.org/officeDocument/2006/relationships/slide" Target="/ppt/slides/slide7.xml" Id="R443820feecc541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6344949d124c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16d71102d47c5" /><Relationship Type="http://schemas.openxmlformats.org/officeDocument/2006/relationships/theme" Target="/ppt/slideMasters/theme/theme1.xml" Id="Rb839b6d5974e45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816d71102d47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8a98f20844d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32b7523234e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bc316f72444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23ab6c8b04b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3fed4d0634c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8927af5a249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b29d8d40344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RAMSDAL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RAMSDAL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RAMSDAL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RAMSDAL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RAMSDAL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RAMSDAL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591 320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9 335 919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11 207 650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12 011 571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RAMSDAL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ALEKSANDER RAMSDAL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RAMSDAL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Hauanveien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3213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931 063 251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RAMSDAL AS</a:t>
            </a:r>
          </a:p>
        </p:txBody>
      </p:sp>
    </p:spTree>
  </p:cSld>
  <p:clrMapOvr>
    <a:masterClrMapping xmlns:a="http://schemas.openxmlformats.org/drawingml/2006/main"/>
  </p:clrMapOvr>
</p:sld>
</file>