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f3a98017f1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754f17c36946a2"/>
  </p:sldMasterIdLst>
  <p:sldIdLst>
    <p:sldId xmlns:r="http://schemas.openxmlformats.org/officeDocument/2006/relationships" id="256" r:id="R0c1b32b1330a4d46"/>
    <p:sldId xmlns:r="http://schemas.openxmlformats.org/officeDocument/2006/relationships" id="257" r:id="R74df2edd8cc94ff0"/>
    <p:sldId xmlns:r="http://schemas.openxmlformats.org/officeDocument/2006/relationships" id="258" r:id="R7dedb6b0acad4007"/>
    <p:sldId xmlns:r="http://schemas.openxmlformats.org/officeDocument/2006/relationships" id="259" r:id="R244b71f1a4e7459f"/>
    <p:sldId xmlns:r="http://schemas.openxmlformats.org/officeDocument/2006/relationships" id="260" r:id="R89d6104301014302"/>
    <p:sldId xmlns:r="http://schemas.openxmlformats.org/officeDocument/2006/relationships" id="261" r:id="R87088c215288484e"/>
    <p:sldId xmlns:r="http://schemas.openxmlformats.org/officeDocument/2006/relationships" id="262" r:id="R67d19beaeacf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54f17c36946a2" /><Relationship Type="http://schemas.openxmlformats.org/officeDocument/2006/relationships/slide" Target="/ppt/slides/slide1.xml" Id="R0c1b32b1330a4d46" /><Relationship Type="http://schemas.openxmlformats.org/officeDocument/2006/relationships/slide" Target="/ppt/slides/slide2.xml" Id="R74df2edd8cc94ff0" /><Relationship Type="http://schemas.openxmlformats.org/officeDocument/2006/relationships/slide" Target="/ppt/slides/slide3.xml" Id="R7dedb6b0acad4007" /><Relationship Type="http://schemas.openxmlformats.org/officeDocument/2006/relationships/slide" Target="/ppt/slides/slide4.xml" Id="R244b71f1a4e7459f" /><Relationship Type="http://schemas.openxmlformats.org/officeDocument/2006/relationships/slide" Target="/ppt/slides/slide5.xml" Id="R89d6104301014302" /><Relationship Type="http://schemas.openxmlformats.org/officeDocument/2006/relationships/slide" Target="/ppt/slides/slide6.xml" Id="R87088c215288484e" /><Relationship Type="http://schemas.openxmlformats.org/officeDocument/2006/relationships/slide" Target="/ppt/slides/slide7.xml" Id="R67d19beaeacf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52509d35e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fc9f2e53546cc" /><Relationship Type="http://schemas.openxmlformats.org/officeDocument/2006/relationships/theme" Target="/ppt/slideMasters/theme/theme1.xml" Id="R5d394ea65b75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fc9f2e53546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b3bcdbbb04a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2e7acecb547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11a2f6208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7ae9535ac4a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204478848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7473bdb1d45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582d5ff6e48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INVESTMENT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6 918 428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KNUT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knut.stein@yahoo.no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931 006 126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