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d13ab9712e44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7e22e7923247ae"/>
  </p:sldMasterIdLst>
  <p:sldIdLst>
    <p:sldId xmlns:r="http://schemas.openxmlformats.org/officeDocument/2006/relationships" id="256" r:id="R3a65e084c60546a1"/>
    <p:sldId xmlns:r="http://schemas.openxmlformats.org/officeDocument/2006/relationships" id="257" r:id="Rb2a57066b17e4983"/>
    <p:sldId xmlns:r="http://schemas.openxmlformats.org/officeDocument/2006/relationships" id="258" r:id="R9d197875f1434e08"/>
    <p:sldId xmlns:r="http://schemas.openxmlformats.org/officeDocument/2006/relationships" id="259" r:id="R3da2f77ed9b1460a"/>
    <p:sldId xmlns:r="http://schemas.openxmlformats.org/officeDocument/2006/relationships" id="260" r:id="Rb6ca9de916c94d16"/>
    <p:sldId xmlns:r="http://schemas.openxmlformats.org/officeDocument/2006/relationships" id="261" r:id="Rb8935cd48de04a74"/>
    <p:sldId xmlns:r="http://schemas.openxmlformats.org/officeDocument/2006/relationships" id="262" r:id="R564cfc38fc314e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e22e7923247ae" /><Relationship Type="http://schemas.openxmlformats.org/officeDocument/2006/relationships/slide" Target="/ppt/slides/slide1.xml" Id="R3a65e084c60546a1" /><Relationship Type="http://schemas.openxmlformats.org/officeDocument/2006/relationships/slide" Target="/ppt/slides/slide2.xml" Id="Rb2a57066b17e4983" /><Relationship Type="http://schemas.openxmlformats.org/officeDocument/2006/relationships/slide" Target="/ppt/slides/slide3.xml" Id="R9d197875f1434e08" /><Relationship Type="http://schemas.openxmlformats.org/officeDocument/2006/relationships/slide" Target="/ppt/slides/slide4.xml" Id="R3da2f77ed9b1460a" /><Relationship Type="http://schemas.openxmlformats.org/officeDocument/2006/relationships/slide" Target="/ppt/slides/slide5.xml" Id="Rb6ca9de916c94d16" /><Relationship Type="http://schemas.openxmlformats.org/officeDocument/2006/relationships/slide" Target="/ppt/slides/slide6.xml" Id="Rb8935cd48de04a74" /><Relationship Type="http://schemas.openxmlformats.org/officeDocument/2006/relationships/slide" Target="/ppt/slides/slide7.xml" Id="R564cfc38fc314e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f317f95d847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2472b44ec41c8" /><Relationship Type="http://schemas.openxmlformats.org/officeDocument/2006/relationships/theme" Target="/ppt/slideMasters/theme/theme1.xml" Id="Rd1668064dd1849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c2472b44ec41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56cff232441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0fe0a95e846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34daf13ed47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093c98b664d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b31527c2c43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ba8d9121342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dc4aba68c41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INTERTRADE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INTERTRADE SHIPPING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713 923 436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607 703 662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605 914 907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3 745 885 510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3 978 502 206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ØYVIN ANDERS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KONGSKILEN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KYNNA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ØYVIN ANDERS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76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930 975 141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