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7bcef8bf5144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c5c113c56146da"/>
  </p:sldMasterIdLst>
  <p:sldIdLst>
    <p:sldId xmlns:r="http://schemas.openxmlformats.org/officeDocument/2006/relationships" id="256" r:id="R7af85521e0174361"/>
    <p:sldId xmlns:r="http://schemas.openxmlformats.org/officeDocument/2006/relationships" id="257" r:id="R9583db57f887481d"/>
    <p:sldId xmlns:r="http://schemas.openxmlformats.org/officeDocument/2006/relationships" id="258" r:id="R69bc7bee1e004aef"/>
    <p:sldId xmlns:r="http://schemas.openxmlformats.org/officeDocument/2006/relationships" id="259" r:id="Rc531e2874a7248b9"/>
    <p:sldId xmlns:r="http://schemas.openxmlformats.org/officeDocument/2006/relationships" id="260" r:id="R2849f6e346394cc2"/>
    <p:sldId xmlns:r="http://schemas.openxmlformats.org/officeDocument/2006/relationships" id="261" r:id="R9566500c77b645e9"/>
    <p:sldId xmlns:r="http://schemas.openxmlformats.org/officeDocument/2006/relationships" id="262" r:id="Rd01c1815c4b84a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5c113c56146da" /><Relationship Type="http://schemas.openxmlformats.org/officeDocument/2006/relationships/slide" Target="/ppt/slides/slide1.xml" Id="R7af85521e0174361" /><Relationship Type="http://schemas.openxmlformats.org/officeDocument/2006/relationships/slide" Target="/ppt/slides/slide2.xml" Id="R9583db57f887481d" /><Relationship Type="http://schemas.openxmlformats.org/officeDocument/2006/relationships/slide" Target="/ppt/slides/slide3.xml" Id="R69bc7bee1e004aef" /><Relationship Type="http://schemas.openxmlformats.org/officeDocument/2006/relationships/slide" Target="/ppt/slides/slide4.xml" Id="Rc531e2874a7248b9" /><Relationship Type="http://schemas.openxmlformats.org/officeDocument/2006/relationships/slide" Target="/ppt/slides/slide5.xml" Id="R2849f6e346394cc2" /><Relationship Type="http://schemas.openxmlformats.org/officeDocument/2006/relationships/slide" Target="/ppt/slides/slide6.xml" Id="R9566500c77b645e9" /><Relationship Type="http://schemas.openxmlformats.org/officeDocument/2006/relationships/slide" Target="/ppt/slides/slide7.xml" Id="Rd01c1815c4b84a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2ae6e4cbc4a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1a9cd64594f7e" /><Relationship Type="http://schemas.openxmlformats.org/officeDocument/2006/relationships/theme" Target="/ppt/slideMasters/theme/theme1.xml" Id="Rf06f1469cf3d48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a1a9cd64594f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35b78afc642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d6822cd484f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dc175434a4a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6004344cf40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bc4d0d14544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8ebb76bcf4e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06ad7e4d44f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OLSEN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OLSEN INVEST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−5 054 919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5 927 870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76 787 708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117 579 540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 13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RGH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930 940 615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OLSEN INVEST AS</a:t>
            </a:r>
          </a:p>
        </p:txBody>
      </p:sp>
    </p:spTree>
  </p:cSld>
  <p:clrMapOvr>
    <a:masterClrMapping xmlns:a="http://schemas.openxmlformats.org/drawingml/2006/main"/>
  </p:clrMapOvr>
</p:sld>
</file>