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92871847a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dd1ea069e46ff"/>
  </p:sldMasterIdLst>
  <p:sldIdLst>
    <p:sldId xmlns:r="http://schemas.openxmlformats.org/officeDocument/2006/relationships" id="256" r:id="R44aaed8360e5489a"/>
    <p:sldId xmlns:r="http://schemas.openxmlformats.org/officeDocument/2006/relationships" id="257" r:id="Rf60c66d0e0c04570"/>
    <p:sldId xmlns:r="http://schemas.openxmlformats.org/officeDocument/2006/relationships" id="258" r:id="R1d59f1526444465f"/>
    <p:sldId xmlns:r="http://schemas.openxmlformats.org/officeDocument/2006/relationships" id="259" r:id="Rf1bc6c246142460c"/>
    <p:sldId xmlns:r="http://schemas.openxmlformats.org/officeDocument/2006/relationships" id="260" r:id="Rfccb7961913b47ab"/>
    <p:sldId xmlns:r="http://schemas.openxmlformats.org/officeDocument/2006/relationships" id="261" r:id="Rf19406afd53e45a0"/>
    <p:sldId xmlns:r="http://schemas.openxmlformats.org/officeDocument/2006/relationships" id="262" r:id="R1298b334bee443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dd1ea069e46ff" /><Relationship Type="http://schemas.openxmlformats.org/officeDocument/2006/relationships/slide" Target="/ppt/slides/slide1.xml" Id="R44aaed8360e5489a" /><Relationship Type="http://schemas.openxmlformats.org/officeDocument/2006/relationships/slide" Target="/ppt/slides/slide2.xml" Id="Rf60c66d0e0c04570" /><Relationship Type="http://schemas.openxmlformats.org/officeDocument/2006/relationships/slide" Target="/ppt/slides/slide3.xml" Id="R1d59f1526444465f" /><Relationship Type="http://schemas.openxmlformats.org/officeDocument/2006/relationships/slide" Target="/ppt/slides/slide4.xml" Id="Rf1bc6c246142460c" /><Relationship Type="http://schemas.openxmlformats.org/officeDocument/2006/relationships/slide" Target="/ppt/slides/slide5.xml" Id="Rfccb7961913b47ab" /><Relationship Type="http://schemas.openxmlformats.org/officeDocument/2006/relationships/slide" Target="/ppt/slides/slide6.xml" Id="Rf19406afd53e45a0" /><Relationship Type="http://schemas.openxmlformats.org/officeDocument/2006/relationships/slide" Target="/ppt/slides/slide7.xml" Id="R1298b334bee443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9b3a5792b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13b20e0e84de1" /><Relationship Type="http://schemas.openxmlformats.org/officeDocument/2006/relationships/theme" Target="/ppt/slideMasters/theme/theme1.xml" Id="R6d80c7b42171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13b20e0e8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f4c0a48c3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d3b65f704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192ea22cd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93f85d48f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426f26029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cfd4d28ee40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49b28996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