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6b04c86ef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21f22eaaa48fb"/>
  </p:sldMasterIdLst>
  <p:sldIdLst>
    <p:sldId xmlns:r="http://schemas.openxmlformats.org/officeDocument/2006/relationships" id="256" r:id="Rc78df8ea6cf74355"/>
    <p:sldId xmlns:r="http://schemas.openxmlformats.org/officeDocument/2006/relationships" id="257" r:id="R3b9322069cc749d1"/>
    <p:sldId xmlns:r="http://schemas.openxmlformats.org/officeDocument/2006/relationships" id="258" r:id="R596e500bbb5f4e80"/>
    <p:sldId xmlns:r="http://schemas.openxmlformats.org/officeDocument/2006/relationships" id="259" r:id="R1ab4ef26b9514335"/>
    <p:sldId xmlns:r="http://schemas.openxmlformats.org/officeDocument/2006/relationships" id="260" r:id="R18b5a1155b794d94"/>
    <p:sldId xmlns:r="http://schemas.openxmlformats.org/officeDocument/2006/relationships" id="261" r:id="Re24000bbb747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21f22eaaa48fb" /><Relationship Type="http://schemas.openxmlformats.org/officeDocument/2006/relationships/slide" Target="/ppt/slides/slide1.xml" Id="Rc78df8ea6cf74355" /><Relationship Type="http://schemas.openxmlformats.org/officeDocument/2006/relationships/slide" Target="/ppt/slides/slide2.xml" Id="R3b9322069cc749d1" /><Relationship Type="http://schemas.openxmlformats.org/officeDocument/2006/relationships/slide" Target="/ppt/slides/slide3.xml" Id="R596e500bbb5f4e80" /><Relationship Type="http://schemas.openxmlformats.org/officeDocument/2006/relationships/slide" Target="/ppt/slides/slide4.xml" Id="R1ab4ef26b9514335" /><Relationship Type="http://schemas.openxmlformats.org/officeDocument/2006/relationships/slide" Target="/ppt/slides/slide5.xml" Id="R18b5a1155b794d94" /><Relationship Type="http://schemas.openxmlformats.org/officeDocument/2006/relationships/slide" Target="/ppt/slides/slide6.xml" Id="Re24000bbb747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7f9185ae1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229736774b52" /><Relationship Type="http://schemas.openxmlformats.org/officeDocument/2006/relationships/theme" Target="/ppt/slideMasters/theme/theme1.xml" Id="Rd32f19b0fa24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522973677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170ff7a2c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2616d6ce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3d271a28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42c667f4e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dd3b2686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80f779c5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