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af1ec5619a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5aa2178614d3f"/>
  </p:sldMasterIdLst>
  <p:sldIdLst>
    <p:sldId xmlns:r="http://schemas.openxmlformats.org/officeDocument/2006/relationships" id="256" r:id="R25a65b9fd99a4a43"/>
    <p:sldId xmlns:r="http://schemas.openxmlformats.org/officeDocument/2006/relationships" id="257" r:id="Rbddbde2f69f140e1"/>
    <p:sldId xmlns:r="http://schemas.openxmlformats.org/officeDocument/2006/relationships" id="258" r:id="R730debd2410b46f3"/>
    <p:sldId xmlns:r="http://schemas.openxmlformats.org/officeDocument/2006/relationships" id="259" r:id="R25edcef119ed405c"/>
    <p:sldId xmlns:r="http://schemas.openxmlformats.org/officeDocument/2006/relationships" id="260" r:id="Reaa194558ee5437a"/>
    <p:sldId xmlns:r="http://schemas.openxmlformats.org/officeDocument/2006/relationships" id="261" r:id="R76567e3b61354a18"/>
    <p:sldId xmlns:r="http://schemas.openxmlformats.org/officeDocument/2006/relationships" id="262" r:id="R2c04be191190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5aa2178614d3f" /><Relationship Type="http://schemas.openxmlformats.org/officeDocument/2006/relationships/slide" Target="/ppt/slides/slide1.xml" Id="R25a65b9fd99a4a43" /><Relationship Type="http://schemas.openxmlformats.org/officeDocument/2006/relationships/slide" Target="/ppt/slides/slide2.xml" Id="Rbddbde2f69f140e1" /><Relationship Type="http://schemas.openxmlformats.org/officeDocument/2006/relationships/slide" Target="/ppt/slides/slide3.xml" Id="R730debd2410b46f3" /><Relationship Type="http://schemas.openxmlformats.org/officeDocument/2006/relationships/slide" Target="/ppt/slides/slide4.xml" Id="R25edcef119ed405c" /><Relationship Type="http://schemas.openxmlformats.org/officeDocument/2006/relationships/slide" Target="/ppt/slides/slide5.xml" Id="Reaa194558ee5437a" /><Relationship Type="http://schemas.openxmlformats.org/officeDocument/2006/relationships/slide" Target="/ppt/slides/slide6.xml" Id="R76567e3b61354a18" /><Relationship Type="http://schemas.openxmlformats.org/officeDocument/2006/relationships/slide" Target="/ppt/slides/slide7.xml" Id="R2c04be191190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7711e4ba3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144cc25784032" /><Relationship Type="http://schemas.openxmlformats.org/officeDocument/2006/relationships/theme" Target="/ppt/slideMasters/theme/theme1.xml" Id="R2c70aa2b8a9b47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3144cc2578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48d4d223244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e3796fd1b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9f21c29a94c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2ac563669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6472d78914b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e0606a1a74b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0b82fc02040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OSHAUG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5 640 349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5 654 980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TORGEIR OSHAUG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Kopparleden 9901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