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520b3b692d47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6dec90717444d7"/>
  </p:sldMasterIdLst>
  <p:sldIdLst>
    <p:sldId xmlns:r="http://schemas.openxmlformats.org/officeDocument/2006/relationships" id="256" r:id="Ra3a67f999a8547e5"/>
    <p:sldId xmlns:r="http://schemas.openxmlformats.org/officeDocument/2006/relationships" id="257" r:id="R5fda39aedcb845ee"/>
    <p:sldId xmlns:r="http://schemas.openxmlformats.org/officeDocument/2006/relationships" id="258" r:id="R91410be9730c4aba"/>
    <p:sldId xmlns:r="http://schemas.openxmlformats.org/officeDocument/2006/relationships" id="259" r:id="Rf8d32d18e2ec4d8f"/>
    <p:sldId xmlns:r="http://schemas.openxmlformats.org/officeDocument/2006/relationships" id="260" r:id="R94073376365f42f2"/>
    <p:sldId xmlns:r="http://schemas.openxmlformats.org/officeDocument/2006/relationships" id="261" r:id="Rdbf993ebe44e4921"/>
    <p:sldId xmlns:r="http://schemas.openxmlformats.org/officeDocument/2006/relationships" id="262" r:id="Rb5d3526c719849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6dec90717444d7" /><Relationship Type="http://schemas.openxmlformats.org/officeDocument/2006/relationships/slide" Target="/ppt/slides/slide1.xml" Id="Ra3a67f999a8547e5" /><Relationship Type="http://schemas.openxmlformats.org/officeDocument/2006/relationships/slide" Target="/ppt/slides/slide2.xml" Id="R5fda39aedcb845ee" /><Relationship Type="http://schemas.openxmlformats.org/officeDocument/2006/relationships/slide" Target="/ppt/slides/slide3.xml" Id="R91410be9730c4aba" /><Relationship Type="http://schemas.openxmlformats.org/officeDocument/2006/relationships/slide" Target="/ppt/slides/slide4.xml" Id="Rf8d32d18e2ec4d8f" /><Relationship Type="http://schemas.openxmlformats.org/officeDocument/2006/relationships/slide" Target="/ppt/slides/slide5.xml" Id="R94073376365f42f2" /><Relationship Type="http://schemas.openxmlformats.org/officeDocument/2006/relationships/slide" Target="/ppt/slides/slide6.xml" Id="Rdbf993ebe44e4921" /><Relationship Type="http://schemas.openxmlformats.org/officeDocument/2006/relationships/slide" Target="/ppt/slides/slide7.xml" Id="Rb5d3526c719849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8e57262e4d4a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1ae00d7e74563" /><Relationship Type="http://schemas.openxmlformats.org/officeDocument/2006/relationships/theme" Target="/ppt/slideMasters/theme/theme1.xml" Id="Ra4cf58bb88ed43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f1ae00d7e745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c76862fd744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1bbc79d4c41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59db40bfc41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d6b81aed446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389a06ffa4d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0313dee174c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283ff19ad4e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JTM INVEST AS ble etablert [år] og holder til i Røst.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2 332 907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4 164 168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4 660 996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IVAR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Utrøstveien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8064 Røst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930 887 684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