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6bedafcbb7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cd3594f464728"/>
  </p:sldMasterIdLst>
  <p:sldIdLst>
    <p:sldId xmlns:r="http://schemas.openxmlformats.org/officeDocument/2006/relationships" id="256" r:id="R3a85f78d479d4382"/>
    <p:sldId xmlns:r="http://schemas.openxmlformats.org/officeDocument/2006/relationships" id="257" r:id="R26e1a20d6c8e40da"/>
    <p:sldId xmlns:r="http://schemas.openxmlformats.org/officeDocument/2006/relationships" id="258" r:id="Rd48c4487f8294d26"/>
    <p:sldId xmlns:r="http://schemas.openxmlformats.org/officeDocument/2006/relationships" id="259" r:id="Rf6fb83e1705f4385"/>
    <p:sldId xmlns:r="http://schemas.openxmlformats.org/officeDocument/2006/relationships" id="260" r:id="Rfd7e19b2ba814c29"/>
    <p:sldId xmlns:r="http://schemas.openxmlformats.org/officeDocument/2006/relationships" id="261" r:id="R9bb1e550f8a84db0"/>
    <p:sldId xmlns:r="http://schemas.openxmlformats.org/officeDocument/2006/relationships" id="262" r:id="R36dbcf6f8ab5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cd3594f464728" /><Relationship Type="http://schemas.openxmlformats.org/officeDocument/2006/relationships/slide" Target="/ppt/slides/slide1.xml" Id="R3a85f78d479d4382" /><Relationship Type="http://schemas.openxmlformats.org/officeDocument/2006/relationships/slide" Target="/ppt/slides/slide2.xml" Id="R26e1a20d6c8e40da" /><Relationship Type="http://schemas.openxmlformats.org/officeDocument/2006/relationships/slide" Target="/ppt/slides/slide3.xml" Id="Rd48c4487f8294d26" /><Relationship Type="http://schemas.openxmlformats.org/officeDocument/2006/relationships/slide" Target="/ppt/slides/slide4.xml" Id="Rf6fb83e1705f4385" /><Relationship Type="http://schemas.openxmlformats.org/officeDocument/2006/relationships/slide" Target="/ppt/slides/slide5.xml" Id="Rfd7e19b2ba814c29" /><Relationship Type="http://schemas.openxmlformats.org/officeDocument/2006/relationships/slide" Target="/ppt/slides/slide6.xml" Id="R9bb1e550f8a84db0" /><Relationship Type="http://schemas.openxmlformats.org/officeDocument/2006/relationships/slide" Target="/ppt/slides/slide7.xml" Id="R36dbcf6f8ab5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8e12835c141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f1a77cf1d499b" /><Relationship Type="http://schemas.openxmlformats.org/officeDocument/2006/relationships/theme" Target="/ppt/slideMasters/theme/theme1.xml" Id="Rc8871d3605594e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bf1a77cf1d49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f8cd8a8d8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6f7055174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50392b20f47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c59e95b7c49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f877b6a5b44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a2ce76fd64e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d88ba352d47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ADMINCONSULT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Monssvebakken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930 866 822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