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164e05bf8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78a03e19d4402"/>
  </p:sldMasterIdLst>
  <p:sldIdLst>
    <p:sldId xmlns:r="http://schemas.openxmlformats.org/officeDocument/2006/relationships" id="256" r:id="Rbedb7c70f7974e01"/>
    <p:sldId xmlns:r="http://schemas.openxmlformats.org/officeDocument/2006/relationships" id="257" r:id="R7bc227957dcf427c"/>
    <p:sldId xmlns:r="http://schemas.openxmlformats.org/officeDocument/2006/relationships" id="258" r:id="Re710b289f4894e2c"/>
    <p:sldId xmlns:r="http://schemas.openxmlformats.org/officeDocument/2006/relationships" id="259" r:id="Ra468f29235694ff4"/>
    <p:sldId xmlns:r="http://schemas.openxmlformats.org/officeDocument/2006/relationships" id="260" r:id="R281a4b0aed2444af"/>
    <p:sldId xmlns:r="http://schemas.openxmlformats.org/officeDocument/2006/relationships" id="261" r:id="R0ac59ec75483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78a03e19d4402" /><Relationship Type="http://schemas.openxmlformats.org/officeDocument/2006/relationships/slide" Target="/ppt/slides/slide1.xml" Id="Rbedb7c70f7974e01" /><Relationship Type="http://schemas.openxmlformats.org/officeDocument/2006/relationships/slide" Target="/ppt/slides/slide2.xml" Id="R7bc227957dcf427c" /><Relationship Type="http://schemas.openxmlformats.org/officeDocument/2006/relationships/slide" Target="/ppt/slides/slide3.xml" Id="Re710b289f4894e2c" /><Relationship Type="http://schemas.openxmlformats.org/officeDocument/2006/relationships/slide" Target="/ppt/slides/slide4.xml" Id="Ra468f29235694ff4" /><Relationship Type="http://schemas.openxmlformats.org/officeDocument/2006/relationships/slide" Target="/ppt/slides/slide5.xml" Id="R281a4b0aed2444af" /><Relationship Type="http://schemas.openxmlformats.org/officeDocument/2006/relationships/slide" Target="/ppt/slides/slide6.xml" Id="R0ac59ec75483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f6cb50e2f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6918eb544f5d" /><Relationship Type="http://schemas.openxmlformats.org/officeDocument/2006/relationships/theme" Target="/ppt/slideMasters/theme/theme1.xml" Id="Ra6a7ce008a8e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76918eb54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28ad819c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c25bb43d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2fc6f41b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ba8a4e35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15847534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1c93f138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