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0788021b6345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6c78ef9fe440bf"/>
  </p:sldMasterIdLst>
  <p:sldIdLst>
    <p:sldId xmlns:r="http://schemas.openxmlformats.org/officeDocument/2006/relationships" id="256" r:id="R4ac3a1324719445c"/>
    <p:sldId xmlns:r="http://schemas.openxmlformats.org/officeDocument/2006/relationships" id="257" r:id="Rd8029eb5a6564514"/>
    <p:sldId xmlns:r="http://schemas.openxmlformats.org/officeDocument/2006/relationships" id="258" r:id="R4d261d3801b94248"/>
    <p:sldId xmlns:r="http://schemas.openxmlformats.org/officeDocument/2006/relationships" id="259" r:id="R7d29fa2264764728"/>
    <p:sldId xmlns:r="http://schemas.openxmlformats.org/officeDocument/2006/relationships" id="260" r:id="R83a70804b67242c8"/>
    <p:sldId xmlns:r="http://schemas.openxmlformats.org/officeDocument/2006/relationships" id="261" r:id="Rd8f2dbbda99749c8"/>
    <p:sldId xmlns:r="http://schemas.openxmlformats.org/officeDocument/2006/relationships" id="262" r:id="Rb5b298c86f0940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6c78ef9fe440bf" /><Relationship Type="http://schemas.openxmlformats.org/officeDocument/2006/relationships/slide" Target="/ppt/slides/slide1.xml" Id="R4ac3a1324719445c" /><Relationship Type="http://schemas.openxmlformats.org/officeDocument/2006/relationships/slide" Target="/ppt/slides/slide2.xml" Id="Rd8029eb5a6564514" /><Relationship Type="http://schemas.openxmlformats.org/officeDocument/2006/relationships/slide" Target="/ppt/slides/slide3.xml" Id="R4d261d3801b94248" /><Relationship Type="http://schemas.openxmlformats.org/officeDocument/2006/relationships/slide" Target="/ppt/slides/slide4.xml" Id="R7d29fa2264764728" /><Relationship Type="http://schemas.openxmlformats.org/officeDocument/2006/relationships/slide" Target="/ppt/slides/slide5.xml" Id="R83a70804b67242c8" /><Relationship Type="http://schemas.openxmlformats.org/officeDocument/2006/relationships/slide" Target="/ppt/slides/slide6.xml" Id="Rd8f2dbbda99749c8" /><Relationship Type="http://schemas.openxmlformats.org/officeDocument/2006/relationships/slide" Target="/ppt/slides/slide7.xml" Id="Rb5b298c86f0940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99a902831743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221d39511b49cd" /><Relationship Type="http://schemas.openxmlformats.org/officeDocument/2006/relationships/theme" Target="/ppt/slideMasters/theme/theme1.xml" Id="R62adb6d8b9d249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221d39511b49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32acf8f7ff4f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1dd93197b40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a4f660606744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bd403964f46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56ac5ecc740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860f22a7f44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fd84c269841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ABEL EQUITY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ABEL EQUITY AS ble etablert [år] og holder til i Fetsund.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LTOWN INVEST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ELIN FINNANGER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Nystuveien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1900 Fetsund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930 843 970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EQUITY AS</a:t>
            </a:r>
          </a:p>
        </p:txBody>
      </p:sp>
    </p:spTree>
  </p:cSld>
  <p:clrMapOvr>
    <a:masterClrMapping xmlns:a="http://schemas.openxmlformats.org/drawingml/2006/main"/>
  </p:clrMapOvr>
</p:sld>
</file>