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2311dfe18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473fb66fd4d56"/>
  </p:sldMasterIdLst>
  <p:sldIdLst>
    <p:sldId xmlns:r="http://schemas.openxmlformats.org/officeDocument/2006/relationships" id="256" r:id="R1c7154375cd648c8"/>
    <p:sldId xmlns:r="http://schemas.openxmlformats.org/officeDocument/2006/relationships" id="257" r:id="Rb082af0a799a4826"/>
    <p:sldId xmlns:r="http://schemas.openxmlformats.org/officeDocument/2006/relationships" id="258" r:id="Rc3c3c0b313aa4613"/>
    <p:sldId xmlns:r="http://schemas.openxmlformats.org/officeDocument/2006/relationships" id="259" r:id="R1a6dbb3977d34341"/>
    <p:sldId xmlns:r="http://schemas.openxmlformats.org/officeDocument/2006/relationships" id="260" r:id="Ra22e1af1552643b6"/>
    <p:sldId xmlns:r="http://schemas.openxmlformats.org/officeDocument/2006/relationships" id="261" r:id="R1e2d073c39664db3"/>
    <p:sldId xmlns:r="http://schemas.openxmlformats.org/officeDocument/2006/relationships" id="262" r:id="R9d5cc71f9c0e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473fb66fd4d56" /><Relationship Type="http://schemas.openxmlformats.org/officeDocument/2006/relationships/slide" Target="/ppt/slides/slide1.xml" Id="R1c7154375cd648c8" /><Relationship Type="http://schemas.openxmlformats.org/officeDocument/2006/relationships/slide" Target="/ppt/slides/slide2.xml" Id="Rb082af0a799a4826" /><Relationship Type="http://schemas.openxmlformats.org/officeDocument/2006/relationships/slide" Target="/ppt/slides/slide3.xml" Id="Rc3c3c0b313aa4613" /><Relationship Type="http://schemas.openxmlformats.org/officeDocument/2006/relationships/slide" Target="/ppt/slides/slide4.xml" Id="R1a6dbb3977d34341" /><Relationship Type="http://schemas.openxmlformats.org/officeDocument/2006/relationships/slide" Target="/ppt/slides/slide5.xml" Id="Ra22e1af1552643b6" /><Relationship Type="http://schemas.openxmlformats.org/officeDocument/2006/relationships/slide" Target="/ppt/slides/slide6.xml" Id="R1e2d073c39664db3" /><Relationship Type="http://schemas.openxmlformats.org/officeDocument/2006/relationships/slide" Target="/ppt/slides/slide7.xml" Id="R9d5cc71f9c0e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8fcad983c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cd092297d4599" /><Relationship Type="http://schemas.openxmlformats.org/officeDocument/2006/relationships/theme" Target="/ppt/slideMasters/theme/theme1.xml" Id="R78621ffafbb8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cd092297d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e0da7d92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42bfd9f38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09013ee8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be600b7a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f1f13eb7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9b5d89080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6376ce2d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CALK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2 704 079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930 829 285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CALK HOLDING AS</a:t>
            </a:r>
          </a:p>
        </p:txBody>
      </p:sp>
    </p:spTree>
  </p:cSld>
  <p:clrMapOvr>
    <a:masterClrMapping xmlns:a="http://schemas.openxmlformats.org/drawingml/2006/main"/>
  </p:clrMapOvr>
</p:sld>
</file>