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b0d33bd12640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9a100154ae4207"/>
  </p:sldMasterIdLst>
  <p:sldIdLst>
    <p:sldId xmlns:r="http://schemas.openxmlformats.org/officeDocument/2006/relationships" id="256" r:id="R7a14e2a9b64642b6"/>
    <p:sldId xmlns:r="http://schemas.openxmlformats.org/officeDocument/2006/relationships" id="257" r:id="Ra77ae66925f545b6"/>
    <p:sldId xmlns:r="http://schemas.openxmlformats.org/officeDocument/2006/relationships" id="258" r:id="Rc3700cc7f042448d"/>
    <p:sldId xmlns:r="http://schemas.openxmlformats.org/officeDocument/2006/relationships" id="259" r:id="R4bfff9ab5f2044ae"/>
    <p:sldId xmlns:r="http://schemas.openxmlformats.org/officeDocument/2006/relationships" id="260" r:id="R5a7eef40747546b0"/>
    <p:sldId xmlns:r="http://schemas.openxmlformats.org/officeDocument/2006/relationships" id="261" r:id="R3b306952774f4392"/>
    <p:sldId xmlns:r="http://schemas.openxmlformats.org/officeDocument/2006/relationships" id="262" r:id="R54f312b292b046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9a100154ae4207" /><Relationship Type="http://schemas.openxmlformats.org/officeDocument/2006/relationships/slide" Target="/ppt/slides/slide1.xml" Id="R7a14e2a9b64642b6" /><Relationship Type="http://schemas.openxmlformats.org/officeDocument/2006/relationships/slide" Target="/ppt/slides/slide2.xml" Id="Ra77ae66925f545b6" /><Relationship Type="http://schemas.openxmlformats.org/officeDocument/2006/relationships/slide" Target="/ppt/slides/slide3.xml" Id="Rc3700cc7f042448d" /><Relationship Type="http://schemas.openxmlformats.org/officeDocument/2006/relationships/slide" Target="/ppt/slides/slide4.xml" Id="R4bfff9ab5f2044ae" /><Relationship Type="http://schemas.openxmlformats.org/officeDocument/2006/relationships/slide" Target="/ppt/slides/slide5.xml" Id="R5a7eef40747546b0" /><Relationship Type="http://schemas.openxmlformats.org/officeDocument/2006/relationships/slide" Target="/ppt/slides/slide6.xml" Id="R3b306952774f4392" /><Relationship Type="http://schemas.openxmlformats.org/officeDocument/2006/relationships/slide" Target="/ppt/slides/slide7.xml" Id="R54f312b292b046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87c2b1d61846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3084b454b4299" /><Relationship Type="http://schemas.openxmlformats.org/officeDocument/2006/relationships/theme" Target="/ppt/slideMasters/theme/theme1.xml" Id="R0082c66f29bb49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d3084b454b42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167c5a8094c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b4cf15c6043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b1fc62ce643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9ca812ac143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021ffa69d4b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2bba80f034c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20b2d68184a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AMICUS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AMICUS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988 026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394 422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315 718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651 793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AMICUS INVESTMENT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Radka Toneffs vei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30 66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post@amicus.as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www.amicus.as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930 792 977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