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1a33593a56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e898bdee834e8a"/>
  </p:sldMasterIdLst>
  <p:sldIdLst>
    <p:sldId xmlns:r="http://schemas.openxmlformats.org/officeDocument/2006/relationships" id="256" r:id="R325f0da5da734926"/>
    <p:sldId xmlns:r="http://schemas.openxmlformats.org/officeDocument/2006/relationships" id="257" r:id="Rd36bc98ca7e14583"/>
    <p:sldId xmlns:r="http://schemas.openxmlformats.org/officeDocument/2006/relationships" id="258" r:id="R1adf91c47ca34e9c"/>
    <p:sldId xmlns:r="http://schemas.openxmlformats.org/officeDocument/2006/relationships" id="259" r:id="R56bd2691a9554d85"/>
    <p:sldId xmlns:r="http://schemas.openxmlformats.org/officeDocument/2006/relationships" id="260" r:id="R08d3c2abe74b4764"/>
    <p:sldId xmlns:r="http://schemas.openxmlformats.org/officeDocument/2006/relationships" id="261" r:id="R96f0d674bc054a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898bdee834e8a" /><Relationship Type="http://schemas.openxmlformats.org/officeDocument/2006/relationships/slide" Target="/ppt/slides/slide1.xml" Id="R325f0da5da734926" /><Relationship Type="http://schemas.openxmlformats.org/officeDocument/2006/relationships/slide" Target="/ppt/slides/slide2.xml" Id="Rd36bc98ca7e14583" /><Relationship Type="http://schemas.openxmlformats.org/officeDocument/2006/relationships/slide" Target="/ppt/slides/slide3.xml" Id="R1adf91c47ca34e9c" /><Relationship Type="http://schemas.openxmlformats.org/officeDocument/2006/relationships/slide" Target="/ppt/slides/slide4.xml" Id="R56bd2691a9554d85" /><Relationship Type="http://schemas.openxmlformats.org/officeDocument/2006/relationships/slide" Target="/ppt/slides/slide5.xml" Id="R08d3c2abe74b4764" /><Relationship Type="http://schemas.openxmlformats.org/officeDocument/2006/relationships/slide" Target="/ppt/slides/slide6.xml" Id="R96f0d674bc054a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50b664cb7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cd68b07784d5e" /><Relationship Type="http://schemas.openxmlformats.org/officeDocument/2006/relationships/theme" Target="/ppt/slideMasters/theme/theme1.xml" Id="R618c0b3526f9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cd68b07784d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df37f3530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67e10356b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880df54f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fdaf8aa9a4c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f0fbd65234f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cfcd3d2743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