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e5dee674d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b88cf9e2f41ac"/>
  </p:sldMasterIdLst>
  <p:sldIdLst>
    <p:sldId xmlns:r="http://schemas.openxmlformats.org/officeDocument/2006/relationships" id="256" r:id="Rca23238d3f284f6d"/>
    <p:sldId xmlns:r="http://schemas.openxmlformats.org/officeDocument/2006/relationships" id="257" r:id="R8c64d9ccf0fe40a2"/>
    <p:sldId xmlns:r="http://schemas.openxmlformats.org/officeDocument/2006/relationships" id="258" r:id="Rfb419a75ef8a459c"/>
    <p:sldId xmlns:r="http://schemas.openxmlformats.org/officeDocument/2006/relationships" id="259" r:id="R11d23db9b4f74dad"/>
    <p:sldId xmlns:r="http://schemas.openxmlformats.org/officeDocument/2006/relationships" id="260" r:id="R17d912695d504d8e"/>
    <p:sldId xmlns:r="http://schemas.openxmlformats.org/officeDocument/2006/relationships" id="261" r:id="R9c2d108ac86b44e9"/>
    <p:sldId xmlns:r="http://schemas.openxmlformats.org/officeDocument/2006/relationships" id="262" r:id="R6159c131c8d0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b88cf9e2f41ac" /><Relationship Type="http://schemas.openxmlformats.org/officeDocument/2006/relationships/slide" Target="/ppt/slides/slide1.xml" Id="Rca23238d3f284f6d" /><Relationship Type="http://schemas.openxmlformats.org/officeDocument/2006/relationships/slide" Target="/ppt/slides/slide2.xml" Id="R8c64d9ccf0fe40a2" /><Relationship Type="http://schemas.openxmlformats.org/officeDocument/2006/relationships/slide" Target="/ppt/slides/slide3.xml" Id="Rfb419a75ef8a459c" /><Relationship Type="http://schemas.openxmlformats.org/officeDocument/2006/relationships/slide" Target="/ppt/slides/slide4.xml" Id="R11d23db9b4f74dad" /><Relationship Type="http://schemas.openxmlformats.org/officeDocument/2006/relationships/slide" Target="/ppt/slides/slide5.xml" Id="R17d912695d504d8e" /><Relationship Type="http://schemas.openxmlformats.org/officeDocument/2006/relationships/slide" Target="/ppt/slides/slide6.xml" Id="R9c2d108ac86b44e9" /><Relationship Type="http://schemas.openxmlformats.org/officeDocument/2006/relationships/slide" Target="/ppt/slides/slide7.xml" Id="R6159c131c8d0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5b85c4d7b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71f3be684e26" /><Relationship Type="http://schemas.openxmlformats.org/officeDocument/2006/relationships/theme" Target="/ppt/slideMasters/theme/theme1.xml" Id="R9de42d1c9fbf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271f3be68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a20bee3c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ce2bdaf4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97d6d8fdc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faf3360b6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2a5bde15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270c1624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35d4fda0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AMUNDSEN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AMUNDSEN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