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d6576f1e3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1308faf714c4b"/>
  </p:sldMasterIdLst>
  <p:sldIdLst>
    <p:sldId xmlns:r="http://schemas.openxmlformats.org/officeDocument/2006/relationships" id="256" r:id="R4537aa2b8961425d"/>
    <p:sldId xmlns:r="http://schemas.openxmlformats.org/officeDocument/2006/relationships" id="257" r:id="Re81ffc0f943f4321"/>
    <p:sldId xmlns:r="http://schemas.openxmlformats.org/officeDocument/2006/relationships" id="258" r:id="R310e1319c6b5406a"/>
    <p:sldId xmlns:r="http://schemas.openxmlformats.org/officeDocument/2006/relationships" id="259" r:id="R0cb84026ba274e75"/>
    <p:sldId xmlns:r="http://schemas.openxmlformats.org/officeDocument/2006/relationships" id="260" r:id="R08d1ee29e6b6434a"/>
    <p:sldId xmlns:r="http://schemas.openxmlformats.org/officeDocument/2006/relationships" id="261" r:id="Rfde2adcd0a534430"/>
    <p:sldId xmlns:r="http://schemas.openxmlformats.org/officeDocument/2006/relationships" id="262" r:id="Rd5169f6186d2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1308faf714c4b" /><Relationship Type="http://schemas.openxmlformats.org/officeDocument/2006/relationships/slide" Target="/ppt/slides/slide1.xml" Id="R4537aa2b8961425d" /><Relationship Type="http://schemas.openxmlformats.org/officeDocument/2006/relationships/slide" Target="/ppt/slides/slide2.xml" Id="Re81ffc0f943f4321" /><Relationship Type="http://schemas.openxmlformats.org/officeDocument/2006/relationships/slide" Target="/ppt/slides/slide3.xml" Id="R310e1319c6b5406a" /><Relationship Type="http://schemas.openxmlformats.org/officeDocument/2006/relationships/slide" Target="/ppt/slides/slide4.xml" Id="R0cb84026ba274e75" /><Relationship Type="http://schemas.openxmlformats.org/officeDocument/2006/relationships/slide" Target="/ppt/slides/slide5.xml" Id="R08d1ee29e6b6434a" /><Relationship Type="http://schemas.openxmlformats.org/officeDocument/2006/relationships/slide" Target="/ppt/slides/slide6.xml" Id="Rfde2adcd0a534430" /><Relationship Type="http://schemas.openxmlformats.org/officeDocument/2006/relationships/slide" Target="/ppt/slides/slide7.xml" Id="Rd5169f6186d2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77436917f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abebf0434285" /><Relationship Type="http://schemas.openxmlformats.org/officeDocument/2006/relationships/theme" Target="/ppt/slideMasters/theme/theme1.xml" Id="Re9268cdb52b5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9abebf043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3c62a5792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c5448da0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08446089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26f73632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c1d0569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ba723c36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02f4ab23a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