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075b98008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c60073de344ea"/>
  </p:sldMasterIdLst>
  <p:sldIdLst>
    <p:sldId xmlns:r="http://schemas.openxmlformats.org/officeDocument/2006/relationships" id="256" r:id="Rcdcf4c03f7314c86"/>
    <p:sldId xmlns:r="http://schemas.openxmlformats.org/officeDocument/2006/relationships" id="257" r:id="Rca2ed534b80d4179"/>
    <p:sldId xmlns:r="http://schemas.openxmlformats.org/officeDocument/2006/relationships" id="258" r:id="R77c26ed0832f4d67"/>
    <p:sldId xmlns:r="http://schemas.openxmlformats.org/officeDocument/2006/relationships" id="259" r:id="R7026cdcc18044d8c"/>
    <p:sldId xmlns:r="http://schemas.openxmlformats.org/officeDocument/2006/relationships" id="260" r:id="R1c58471ffef540dd"/>
    <p:sldId xmlns:r="http://schemas.openxmlformats.org/officeDocument/2006/relationships" id="261" r:id="Rce48f38c2c04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c60073de344ea" /><Relationship Type="http://schemas.openxmlformats.org/officeDocument/2006/relationships/slide" Target="/ppt/slides/slide1.xml" Id="Rcdcf4c03f7314c86" /><Relationship Type="http://schemas.openxmlformats.org/officeDocument/2006/relationships/slide" Target="/ppt/slides/slide2.xml" Id="Rca2ed534b80d4179" /><Relationship Type="http://schemas.openxmlformats.org/officeDocument/2006/relationships/slide" Target="/ppt/slides/slide3.xml" Id="R77c26ed0832f4d67" /><Relationship Type="http://schemas.openxmlformats.org/officeDocument/2006/relationships/slide" Target="/ppt/slides/slide4.xml" Id="R7026cdcc18044d8c" /><Relationship Type="http://schemas.openxmlformats.org/officeDocument/2006/relationships/slide" Target="/ppt/slides/slide5.xml" Id="R1c58471ffef540dd" /><Relationship Type="http://schemas.openxmlformats.org/officeDocument/2006/relationships/slide" Target="/ppt/slides/slide6.xml" Id="Rce48f38c2c04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53c1e78ce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ce96118c644a4" /><Relationship Type="http://schemas.openxmlformats.org/officeDocument/2006/relationships/theme" Target="/ppt/slideMasters/theme/theme1.xml" Id="Ra84676e44121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ce96118c6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2783470ad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6c449983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a3cc0c6f45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e1e0bb9b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4b06b598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59ff2019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