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0344a93a51614805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ca158d1aaa6740cb"/>
  </p:sldMasterIdLst>
  <p:sldIdLst>
    <p:sldId xmlns:r="http://schemas.openxmlformats.org/officeDocument/2006/relationships" id="256" r:id="Ref69436b31d14351"/>
    <p:sldId xmlns:r="http://schemas.openxmlformats.org/officeDocument/2006/relationships" id="257" r:id="R576a253c3c614cec"/>
    <p:sldId xmlns:r="http://schemas.openxmlformats.org/officeDocument/2006/relationships" id="258" r:id="Rb3257498f8e94b5b"/>
    <p:sldId xmlns:r="http://schemas.openxmlformats.org/officeDocument/2006/relationships" id="259" r:id="R7ff0236cff304bcd"/>
    <p:sldId xmlns:r="http://schemas.openxmlformats.org/officeDocument/2006/relationships" id="260" r:id="R769e9b884adb40fe"/>
    <p:sldId xmlns:r="http://schemas.openxmlformats.org/officeDocument/2006/relationships" id="261" r:id="R65910376692b4c4f"/>
    <p:sldId xmlns:r="http://schemas.openxmlformats.org/officeDocument/2006/relationships" id="262" r:id="R8e645778c4524147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ca158d1aaa6740cb" /><Relationship Type="http://schemas.openxmlformats.org/officeDocument/2006/relationships/slide" Target="/ppt/slides/slide1.xml" Id="Ref69436b31d14351" /><Relationship Type="http://schemas.openxmlformats.org/officeDocument/2006/relationships/slide" Target="/ppt/slides/slide2.xml" Id="R576a253c3c614cec" /><Relationship Type="http://schemas.openxmlformats.org/officeDocument/2006/relationships/slide" Target="/ppt/slides/slide3.xml" Id="Rb3257498f8e94b5b" /><Relationship Type="http://schemas.openxmlformats.org/officeDocument/2006/relationships/slide" Target="/ppt/slides/slide4.xml" Id="R7ff0236cff304bcd" /><Relationship Type="http://schemas.openxmlformats.org/officeDocument/2006/relationships/slide" Target="/ppt/slides/slide5.xml" Id="R769e9b884adb40fe" /><Relationship Type="http://schemas.openxmlformats.org/officeDocument/2006/relationships/slide" Target="/ppt/slides/slide6.xml" Id="R65910376692b4c4f" /><Relationship Type="http://schemas.openxmlformats.org/officeDocument/2006/relationships/slide" Target="/ppt/slides/slide7.xml" Id="R8e645778c4524147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575cc5059ad742c2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0c272c5accb4df8" /><Relationship Type="http://schemas.openxmlformats.org/officeDocument/2006/relationships/theme" Target="/ppt/slideMasters/theme/theme1.xml" Id="R8cbca7746ec14d8b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10c272c5accb4df8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cd1bba25d074091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d8bbf0579694770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9d8e8db3fa6467d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e44b1301a3b4701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989c2fc168e4d67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5cb3f1fbcee4798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f479d26099b4a15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TREMA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TREMA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TREMA AS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TREMA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TREMA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TREMA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−28 819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728 758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465 776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16 278 551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TREMA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JAN GROOS HELMER  –  90,0 %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JAN GROOS HELMER  –  10,0 %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TREMA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Holmenveien 5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0374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lars@kalaas.no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930 668 656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TREMA AS</a:t>
            </a:r>
          </a:p>
        </p:txBody>
      </p:sp>
    </p:spTree>
  </p:cSld>
  <p:clrMapOvr>
    <a:masterClrMapping xmlns:a="http://schemas.openxmlformats.org/drawingml/2006/main"/>
  </p:clrMapOvr>
</p:sld>
</file>