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ff61dddf8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334173be847e5"/>
  </p:sldMasterIdLst>
  <p:sldIdLst>
    <p:sldId xmlns:r="http://schemas.openxmlformats.org/officeDocument/2006/relationships" id="256" r:id="R98ffda7bf46a4cc2"/>
    <p:sldId xmlns:r="http://schemas.openxmlformats.org/officeDocument/2006/relationships" id="257" r:id="R7f5eaa7b8bd34c32"/>
    <p:sldId xmlns:r="http://schemas.openxmlformats.org/officeDocument/2006/relationships" id="258" r:id="R9e1e41cc17014c55"/>
    <p:sldId xmlns:r="http://schemas.openxmlformats.org/officeDocument/2006/relationships" id="259" r:id="R01ff53c76346444c"/>
    <p:sldId xmlns:r="http://schemas.openxmlformats.org/officeDocument/2006/relationships" id="260" r:id="Rd1080ef127a145a1"/>
    <p:sldId xmlns:r="http://schemas.openxmlformats.org/officeDocument/2006/relationships" id="261" r:id="R77cf90865a6444d5"/>
    <p:sldId xmlns:r="http://schemas.openxmlformats.org/officeDocument/2006/relationships" id="262" r:id="R23c98b947c50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334173be847e5" /><Relationship Type="http://schemas.openxmlformats.org/officeDocument/2006/relationships/slide" Target="/ppt/slides/slide1.xml" Id="R98ffda7bf46a4cc2" /><Relationship Type="http://schemas.openxmlformats.org/officeDocument/2006/relationships/slide" Target="/ppt/slides/slide2.xml" Id="R7f5eaa7b8bd34c32" /><Relationship Type="http://schemas.openxmlformats.org/officeDocument/2006/relationships/slide" Target="/ppt/slides/slide3.xml" Id="R9e1e41cc17014c55" /><Relationship Type="http://schemas.openxmlformats.org/officeDocument/2006/relationships/slide" Target="/ppt/slides/slide4.xml" Id="R01ff53c76346444c" /><Relationship Type="http://schemas.openxmlformats.org/officeDocument/2006/relationships/slide" Target="/ppt/slides/slide5.xml" Id="Rd1080ef127a145a1" /><Relationship Type="http://schemas.openxmlformats.org/officeDocument/2006/relationships/slide" Target="/ppt/slides/slide6.xml" Id="R77cf90865a6444d5" /><Relationship Type="http://schemas.openxmlformats.org/officeDocument/2006/relationships/slide" Target="/ppt/slides/slide7.xml" Id="R23c98b947c50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4def096ac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6452427b4727" /><Relationship Type="http://schemas.openxmlformats.org/officeDocument/2006/relationships/theme" Target="/ppt/slideMasters/theme/theme1.xml" Id="R706bc3e25078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96452427b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c00de730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1dbad94a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42b66d8a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844bdb07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30acd5f5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f635417d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12a8599ee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VARHÅGEN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VARHÅGEN AS ble etablert [år] og holder til i Mjømna.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1 052 737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Byrknesvegen 1611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5978 Mjømna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