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e41e4e1a5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6668e5fc9477d"/>
  </p:sldMasterIdLst>
  <p:sldIdLst>
    <p:sldId xmlns:r="http://schemas.openxmlformats.org/officeDocument/2006/relationships" id="256" r:id="R7074098d5fc54a88"/>
    <p:sldId xmlns:r="http://schemas.openxmlformats.org/officeDocument/2006/relationships" id="257" r:id="R5e8323a8d7454a93"/>
    <p:sldId xmlns:r="http://schemas.openxmlformats.org/officeDocument/2006/relationships" id="258" r:id="Rc4a1594d44874c73"/>
    <p:sldId xmlns:r="http://schemas.openxmlformats.org/officeDocument/2006/relationships" id="259" r:id="R0c57d031d17b4228"/>
    <p:sldId xmlns:r="http://schemas.openxmlformats.org/officeDocument/2006/relationships" id="260" r:id="Rdcb37c8b745e482a"/>
    <p:sldId xmlns:r="http://schemas.openxmlformats.org/officeDocument/2006/relationships" id="261" r:id="R671b494a320e4cb5"/>
    <p:sldId xmlns:r="http://schemas.openxmlformats.org/officeDocument/2006/relationships" id="262" r:id="Rb4099b9de9614f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6668e5fc9477d" /><Relationship Type="http://schemas.openxmlformats.org/officeDocument/2006/relationships/slide" Target="/ppt/slides/slide1.xml" Id="R7074098d5fc54a88" /><Relationship Type="http://schemas.openxmlformats.org/officeDocument/2006/relationships/slide" Target="/ppt/slides/slide2.xml" Id="R5e8323a8d7454a93" /><Relationship Type="http://schemas.openxmlformats.org/officeDocument/2006/relationships/slide" Target="/ppt/slides/slide3.xml" Id="Rc4a1594d44874c73" /><Relationship Type="http://schemas.openxmlformats.org/officeDocument/2006/relationships/slide" Target="/ppt/slides/slide4.xml" Id="R0c57d031d17b4228" /><Relationship Type="http://schemas.openxmlformats.org/officeDocument/2006/relationships/slide" Target="/ppt/slides/slide5.xml" Id="Rdcb37c8b745e482a" /><Relationship Type="http://schemas.openxmlformats.org/officeDocument/2006/relationships/slide" Target="/ppt/slides/slide6.xml" Id="R671b494a320e4cb5" /><Relationship Type="http://schemas.openxmlformats.org/officeDocument/2006/relationships/slide" Target="/ppt/slides/slide7.xml" Id="Rb4099b9de9614f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4c704053f64b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35bdd3474ca6" /><Relationship Type="http://schemas.openxmlformats.org/officeDocument/2006/relationships/theme" Target="/ppt/slideMasters/theme/theme1.xml" Id="Rc40530fe3462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635bdd3474c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843d9b35e40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b499638b3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63162308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f2266b66e41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b74ce3e1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69c25654e4c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5bc59f74b44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1 046 254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EKORNES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Breiviksveien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930 596 043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 INVEST AS</a:t>
            </a:r>
          </a:p>
        </p:txBody>
      </p:sp>
    </p:spTree>
  </p:cSld>
  <p:clrMapOvr>
    <a:masterClrMapping xmlns:a="http://schemas.openxmlformats.org/drawingml/2006/main"/>
  </p:clrMapOvr>
</p:sld>
</file>