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bb0ed22d9f4e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acc6065c74094"/>
  </p:sldMasterIdLst>
  <p:sldIdLst>
    <p:sldId xmlns:r="http://schemas.openxmlformats.org/officeDocument/2006/relationships" id="256" r:id="R718c157b0dca4451"/>
    <p:sldId xmlns:r="http://schemas.openxmlformats.org/officeDocument/2006/relationships" id="257" r:id="Rb75ffd931b024d3a"/>
    <p:sldId xmlns:r="http://schemas.openxmlformats.org/officeDocument/2006/relationships" id="258" r:id="R98607d57747a4206"/>
    <p:sldId xmlns:r="http://schemas.openxmlformats.org/officeDocument/2006/relationships" id="259" r:id="R4b41a7e8c5d7414e"/>
    <p:sldId xmlns:r="http://schemas.openxmlformats.org/officeDocument/2006/relationships" id="260" r:id="R9b51bbb7ae44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acc6065c74094" /><Relationship Type="http://schemas.openxmlformats.org/officeDocument/2006/relationships/slide" Target="/ppt/slides/slide1.xml" Id="R718c157b0dca4451" /><Relationship Type="http://schemas.openxmlformats.org/officeDocument/2006/relationships/slide" Target="/ppt/slides/slide2.xml" Id="Rb75ffd931b024d3a" /><Relationship Type="http://schemas.openxmlformats.org/officeDocument/2006/relationships/slide" Target="/ppt/slides/slide3.xml" Id="R98607d57747a4206" /><Relationship Type="http://schemas.openxmlformats.org/officeDocument/2006/relationships/slide" Target="/ppt/slides/slide4.xml" Id="R4b41a7e8c5d7414e" /><Relationship Type="http://schemas.openxmlformats.org/officeDocument/2006/relationships/slide" Target="/ppt/slides/slide5.xml" Id="R9b51bbb7ae44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feb8a1926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067cdbd654ec8" /><Relationship Type="http://schemas.openxmlformats.org/officeDocument/2006/relationships/theme" Target="/ppt/slideMasters/theme/theme1.xml" Id="R0829d402d8df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067cdbd65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5d849ca0b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22faad8084b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a19b96e6e46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72d11cbac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d4fe7e22e46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FYLKESKOMMUNE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Pedersens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930 580 694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