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e9d492181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d4da1cd944ad8"/>
  </p:sldMasterIdLst>
  <p:sldIdLst>
    <p:sldId xmlns:r="http://schemas.openxmlformats.org/officeDocument/2006/relationships" id="256" r:id="R1a006449b95543a2"/>
    <p:sldId xmlns:r="http://schemas.openxmlformats.org/officeDocument/2006/relationships" id="257" r:id="R83e40619dd994229"/>
    <p:sldId xmlns:r="http://schemas.openxmlformats.org/officeDocument/2006/relationships" id="258" r:id="Rd924569650234e0b"/>
    <p:sldId xmlns:r="http://schemas.openxmlformats.org/officeDocument/2006/relationships" id="259" r:id="Rb135434f07c2404d"/>
    <p:sldId xmlns:r="http://schemas.openxmlformats.org/officeDocument/2006/relationships" id="260" r:id="Ra7745324bd4d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d4da1cd944ad8" /><Relationship Type="http://schemas.openxmlformats.org/officeDocument/2006/relationships/slide" Target="/ppt/slides/slide1.xml" Id="R1a006449b95543a2" /><Relationship Type="http://schemas.openxmlformats.org/officeDocument/2006/relationships/slide" Target="/ppt/slides/slide2.xml" Id="R83e40619dd994229" /><Relationship Type="http://schemas.openxmlformats.org/officeDocument/2006/relationships/slide" Target="/ppt/slides/slide3.xml" Id="Rd924569650234e0b" /><Relationship Type="http://schemas.openxmlformats.org/officeDocument/2006/relationships/slide" Target="/ppt/slides/slide4.xml" Id="Rb135434f07c2404d" /><Relationship Type="http://schemas.openxmlformats.org/officeDocument/2006/relationships/slide" Target="/ppt/slides/slide5.xml" Id="Ra7745324bd4d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78a446346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766ed318a4f39" /><Relationship Type="http://schemas.openxmlformats.org/officeDocument/2006/relationships/theme" Target="/ppt/slideMasters/theme/theme1.xml" Id="R2d3dea47842c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766ed318a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78fa446a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3174434f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e89c83ecb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36936a4d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91232a72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BUSKERUD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 FYLKESKOMMUNE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 gate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BUSKERUD FYLKESKOMMUNE</a:t>
            </a:r>
          </a:p>
        </p:txBody>
      </p:sp>
    </p:spTree>
  </p:cSld>
  <p:clrMapOvr>
    <a:masterClrMapping xmlns:a="http://schemas.openxmlformats.org/drawingml/2006/main"/>
  </p:clrMapOvr>
</p:sld>
</file>