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c1241a026a43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f4cc8addff4986"/>
  </p:sldMasterIdLst>
  <p:sldIdLst>
    <p:sldId xmlns:r="http://schemas.openxmlformats.org/officeDocument/2006/relationships" id="256" r:id="R65553e033c92474c"/>
    <p:sldId xmlns:r="http://schemas.openxmlformats.org/officeDocument/2006/relationships" id="257" r:id="R614c49f6e40d4995"/>
    <p:sldId xmlns:r="http://schemas.openxmlformats.org/officeDocument/2006/relationships" id="258" r:id="R06ab85b396564a9c"/>
    <p:sldId xmlns:r="http://schemas.openxmlformats.org/officeDocument/2006/relationships" id="259" r:id="R21ed9706f95a455c"/>
    <p:sldId xmlns:r="http://schemas.openxmlformats.org/officeDocument/2006/relationships" id="260" r:id="Rf12196a41ef343ef"/>
    <p:sldId xmlns:r="http://schemas.openxmlformats.org/officeDocument/2006/relationships" id="261" r:id="R365908459748406b"/>
    <p:sldId xmlns:r="http://schemas.openxmlformats.org/officeDocument/2006/relationships" id="262" r:id="R1378afadfc9a49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4cc8addff4986" /><Relationship Type="http://schemas.openxmlformats.org/officeDocument/2006/relationships/slide" Target="/ppt/slides/slide1.xml" Id="R65553e033c92474c" /><Relationship Type="http://schemas.openxmlformats.org/officeDocument/2006/relationships/slide" Target="/ppt/slides/slide2.xml" Id="R614c49f6e40d4995" /><Relationship Type="http://schemas.openxmlformats.org/officeDocument/2006/relationships/slide" Target="/ppt/slides/slide3.xml" Id="R06ab85b396564a9c" /><Relationship Type="http://schemas.openxmlformats.org/officeDocument/2006/relationships/slide" Target="/ppt/slides/slide4.xml" Id="R21ed9706f95a455c" /><Relationship Type="http://schemas.openxmlformats.org/officeDocument/2006/relationships/slide" Target="/ppt/slides/slide5.xml" Id="Rf12196a41ef343ef" /><Relationship Type="http://schemas.openxmlformats.org/officeDocument/2006/relationships/slide" Target="/ppt/slides/slide6.xml" Id="R365908459748406b" /><Relationship Type="http://schemas.openxmlformats.org/officeDocument/2006/relationships/slide" Target="/ppt/slides/slide7.xml" Id="R1378afadfc9a49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d91a0eae341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4e2b5d263433c" /><Relationship Type="http://schemas.openxmlformats.org/officeDocument/2006/relationships/theme" Target="/ppt/slideMasters/theme/theme1.xml" Id="R63eb71f99a4146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4e2b5d26343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d6129e8d345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ea58d016c4f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a295e46b445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576dcc68d4b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4f88c5b8842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0b0fc5dd347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11aee7b114e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TEMROC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TEMROC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99 010 186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101 048 409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HIORTH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Nardoskrenten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