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c58f3130184d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418ac783d464fcb"/>
  </p:sldMasterIdLst>
  <p:sldIdLst>
    <p:sldId xmlns:r="http://schemas.openxmlformats.org/officeDocument/2006/relationships" id="256" r:id="Rb444ae36038043d7"/>
    <p:sldId xmlns:r="http://schemas.openxmlformats.org/officeDocument/2006/relationships" id="257" r:id="R32a9d633716b4da1"/>
    <p:sldId xmlns:r="http://schemas.openxmlformats.org/officeDocument/2006/relationships" id="258" r:id="Ree98f195618e4e1d"/>
    <p:sldId xmlns:r="http://schemas.openxmlformats.org/officeDocument/2006/relationships" id="259" r:id="R1bcbabbb6c10422f"/>
    <p:sldId xmlns:r="http://schemas.openxmlformats.org/officeDocument/2006/relationships" id="260" r:id="R3ab89a20cc674fbf"/>
    <p:sldId xmlns:r="http://schemas.openxmlformats.org/officeDocument/2006/relationships" id="261" r:id="R407c59dcc49f44a6"/>
    <p:sldId xmlns:r="http://schemas.openxmlformats.org/officeDocument/2006/relationships" id="262" r:id="R14b4603344654a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18ac783d464fcb" /><Relationship Type="http://schemas.openxmlformats.org/officeDocument/2006/relationships/slide" Target="/ppt/slides/slide1.xml" Id="Rb444ae36038043d7" /><Relationship Type="http://schemas.openxmlformats.org/officeDocument/2006/relationships/slide" Target="/ppt/slides/slide2.xml" Id="R32a9d633716b4da1" /><Relationship Type="http://schemas.openxmlformats.org/officeDocument/2006/relationships/slide" Target="/ppt/slides/slide3.xml" Id="Ree98f195618e4e1d" /><Relationship Type="http://schemas.openxmlformats.org/officeDocument/2006/relationships/slide" Target="/ppt/slides/slide4.xml" Id="R1bcbabbb6c10422f" /><Relationship Type="http://schemas.openxmlformats.org/officeDocument/2006/relationships/slide" Target="/ppt/slides/slide5.xml" Id="R3ab89a20cc674fbf" /><Relationship Type="http://schemas.openxmlformats.org/officeDocument/2006/relationships/slide" Target="/ppt/slides/slide6.xml" Id="R407c59dcc49f44a6" /><Relationship Type="http://schemas.openxmlformats.org/officeDocument/2006/relationships/slide" Target="/ppt/slides/slide7.xml" Id="R14b4603344654a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a31aec5bfb443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b85ead60d4497" /><Relationship Type="http://schemas.openxmlformats.org/officeDocument/2006/relationships/theme" Target="/ppt/slideMasters/theme/theme1.xml" Id="R2e584d06d54a46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6b85ead60d44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afc8ee5c5540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df229b3684c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3c12b284d4f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8e5902194942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67913cb5542a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405e95e84f48b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78bce1ab8d46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SUN2H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SUN2H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−85 149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177 170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102 899 012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104 435 743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HIORTH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Uglavegen 44C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7025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930 543 330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